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drawings/drawing8.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1986359669" r:id="rId3"/>
    <p:sldId id="578" r:id="rId4"/>
    <p:sldId id="1986359758" r:id="rId5"/>
    <p:sldId id="1986359723" r:id="rId6"/>
    <p:sldId id="1986359762" r:id="rId7"/>
    <p:sldId id="1986359722" r:id="rId8"/>
    <p:sldId id="493" r:id="rId9"/>
    <p:sldId id="1986359760" r:id="rId10"/>
    <p:sldId id="575" r:id="rId11"/>
    <p:sldId id="1986359761" r:id="rId12"/>
    <p:sldId id="1986359725" r:id="rId13"/>
    <p:sldId id="1986359879" r:id="rId14"/>
    <p:sldId id="1986359630" r:id="rId15"/>
    <p:sldId id="1986359891" r:id="rId16"/>
    <p:sldId id="1986359884" r:id="rId17"/>
    <p:sldId id="1986359863" r:id="rId18"/>
    <p:sldId id="1986359880" r:id="rId19"/>
    <p:sldId id="1986359881" r:id="rId20"/>
    <p:sldId id="1986359882" r:id="rId21"/>
    <p:sldId id="1986359883" r:id="rId22"/>
    <p:sldId id="1986359889" r:id="rId23"/>
    <p:sldId id="1986359885" r:id="rId24"/>
    <p:sldId id="1986359886" r:id="rId25"/>
    <p:sldId id="1986359887" r:id="rId26"/>
    <p:sldId id="1986359890" r:id="rId27"/>
    <p:sldId id="1986359874" r:id="rId28"/>
    <p:sldId id="1986359870" r:id="rId29"/>
    <p:sldId id="1986359851" r:id="rId30"/>
    <p:sldId id="1986359852" r:id="rId31"/>
    <p:sldId id="26197" r:id="rId32"/>
    <p:sldId id="50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8A2C8"/>
    <a:srgbClr val="FF99FF"/>
    <a:srgbClr val="F1DD4D"/>
    <a:srgbClr val="0073E6"/>
    <a:srgbClr val="FFC107"/>
    <a:srgbClr val="A62A97"/>
    <a:srgbClr val="004080"/>
    <a:srgbClr val="28A74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969" autoAdjust="0"/>
  </p:normalViewPr>
  <p:slideViewPr>
    <p:cSldViewPr snapToGrid="0">
      <p:cViewPr varScale="1">
        <p:scale>
          <a:sx n="99" d="100"/>
          <a:sy n="99" d="100"/>
        </p:scale>
        <p:origin x="1404" y="102"/>
      </p:cViewPr>
      <p:guideLst/>
    </p:cSldViewPr>
  </p:slideViewPr>
  <p:notesTextViewPr>
    <p:cViewPr>
      <p:scale>
        <a:sx n="1" d="1"/>
        <a:sy n="1" d="1"/>
      </p:scale>
      <p:origin x="0" y="0"/>
    </p:cViewPr>
  </p:notesTextViewPr>
  <p:sorterViewPr>
    <p:cViewPr>
      <p:scale>
        <a:sx n="100" d="100"/>
        <a:sy n="100" d="100"/>
      </p:scale>
      <p:origin x="0" y="-2106"/>
    </p:cViewPr>
  </p:sorterViewPr>
  <p:notesViewPr>
    <p:cSldViewPr snapToGrid="0">
      <p:cViewPr varScale="1">
        <p:scale>
          <a:sx n="79" d="100"/>
          <a:sy n="79" d="100"/>
        </p:scale>
        <p:origin x="394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82501498223191"/>
          <c:y val="1.9203479005078336E-2"/>
          <c:w val="0.4358354290175433"/>
          <c:h val="0.79602332995886371"/>
        </c:manualLayout>
      </c:layout>
      <c:pieChart>
        <c:varyColors val="1"/>
        <c:ser>
          <c:idx val="0"/>
          <c:order val="0"/>
          <c:tx>
            <c:strRef>
              <c:f>Sheet1!$B$1</c:f>
              <c:strCache>
                <c:ptCount val="1"/>
                <c:pt idx="0">
                  <c:v>Column1</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C144-4E5E-A12D-AD0A1AAE1F54}"/>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C144-4E5E-A12D-AD0A1AAE1F54}"/>
              </c:ext>
            </c:extLst>
          </c:dPt>
          <c:dPt>
            <c:idx val="2"/>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5-C144-4E5E-A12D-AD0A1AAE1F54}"/>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6-C062-4CE8-B6F6-38076ED29D02}"/>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Πάντα/σχεδόν πάντα</c:v>
                </c:pt>
                <c:pt idx="1">
                  <c:v>Συστηματικά/αρκετά συχνά</c:v>
                </c:pt>
                <c:pt idx="2">
                  <c:v>Κάποιες φορές ναι/κάποιες όχι</c:v>
                </c:pt>
                <c:pt idx="3">
                  <c:v>Αραιά/όχι τόσο συχνά/ποτέ</c:v>
                </c:pt>
              </c:strCache>
            </c:strRef>
          </c:cat>
          <c:val>
            <c:numRef>
              <c:f>Sheet1!$B$2:$B$5</c:f>
              <c:numCache>
                <c:formatCode>###0</c:formatCode>
                <c:ptCount val="4"/>
                <c:pt idx="0">
                  <c:v>34</c:v>
                </c:pt>
                <c:pt idx="1">
                  <c:v>30</c:v>
                </c:pt>
                <c:pt idx="2">
                  <c:v>28</c:v>
                </c:pt>
                <c:pt idx="3">
                  <c:v>9</c:v>
                </c:pt>
              </c:numCache>
            </c:numRef>
          </c:val>
          <c:extLst>
            <c:ext xmlns:c16="http://schemas.microsoft.com/office/drawing/2014/chart" uri="{C3380CC4-5D6E-409C-BE32-E72D297353CC}">
              <c16:uniqueId val="{00000006-C144-4E5E-A12D-AD0A1AAE1F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395560002248"/>
          <c:y val="3.6006523134521885E-2"/>
          <c:w val="0.410864180104279"/>
          <c:h val="0.75041506732180263"/>
        </c:manualLayout>
      </c:layout>
      <c:pieChart>
        <c:varyColors val="1"/>
        <c:ser>
          <c:idx val="0"/>
          <c:order val="0"/>
          <c:tx>
            <c:strRef>
              <c:f>Sheet1!$B$1</c:f>
              <c:strCache>
                <c:ptCount val="1"/>
                <c:pt idx="0">
                  <c:v>Column1</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6B0D-4DD0-922D-EEB2CD74D981}"/>
              </c:ext>
            </c:extLst>
          </c:dPt>
          <c:dPt>
            <c:idx val="1"/>
            <c:bubble3D val="0"/>
            <c:spPr>
              <a:solidFill>
                <a:srgbClr val="767171"/>
              </a:solidFill>
              <a:ln w="19050">
                <a:solidFill>
                  <a:schemeClr val="lt1"/>
                </a:solidFill>
              </a:ln>
              <a:effectLst/>
            </c:spPr>
            <c:extLst>
              <c:ext xmlns:c16="http://schemas.microsoft.com/office/drawing/2014/chart" uri="{C3380CC4-5D6E-409C-BE32-E72D297353CC}">
                <c16:uniqueId val="{00000003-6B0D-4DD0-922D-EEB2CD74D981}"/>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Τουλάχιστον 1 Θετική</c:v>
                </c:pt>
                <c:pt idx="1">
                  <c:v>Καμία το τελευταίο 6μηνο</c:v>
                </c:pt>
              </c:strCache>
            </c:strRef>
          </c:cat>
          <c:val>
            <c:numRef>
              <c:f>Sheet1!$B$2:$B$3</c:f>
              <c:numCache>
                <c:formatCode>###0</c:formatCode>
                <c:ptCount val="2"/>
                <c:pt idx="0">
                  <c:v>71</c:v>
                </c:pt>
                <c:pt idx="1">
                  <c:v>29</c:v>
                </c:pt>
              </c:numCache>
            </c:numRef>
          </c:val>
          <c:extLst>
            <c:ext xmlns:c16="http://schemas.microsoft.com/office/drawing/2014/chart" uri="{C3380CC4-5D6E-409C-BE32-E72D297353CC}">
              <c16:uniqueId val="{00000008-6B0D-4DD0-922D-EEB2CD74D98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1159855007387371"/>
          <c:y val="0.79714737611676922"/>
          <c:w val="0.57800224420432633"/>
          <c:h val="0.1313115367160145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62160284313133E-2"/>
          <c:y val="0"/>
          <c:w val="0.71098068821517024"/>
          <c:h val="0.86187296276217074"/>
        </c:manualLayout>
      </c:layout>
      <c:pie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2031-4821-B5B8-F74AA7CD8D65}"/>
              </c:ext>
            </c:extLst>
          </c:dPt>
          <c:dPt>
            <c:idx val="1"/>
            <c:bubble3D val="0"/>
            <c:spPr>
              <a:solidFill>
                <a:srgbClr val="767171"/>
              </a:solidFill>
              <a:ln w="19050">
                <a:solidFill>
                  <a:schemeClr val="lt1"/>
                </a:solidFill>
              </a:ln>
              <a:effectLst/>
            </c:spPr>
            <c:extLst>
              <c:ext xmlns:c16="http://schemas.microsoft.com/office/drawing/2014/chart" uri="{C3380CC4-5D6E-409C-BE32-E72D297353CC}">
                <c16:uniqueId val="{00000003-2031-4821-B5B8-F74AA7CD8D65}"/>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Τουλάχιστον 1 Αρνητική </c:v>
                </c:pt>
                <c:pt idx="1">
                  <c:v>Καμία το τελευταίο 6μηνο</c:v>
                </c:pt>
              </c:strCache>
            </c:strRef>
          </c:cat>
          <c:val>
            <c:numRef>
              <c:f>Sheet1!$B$2:$B$3</c:f>
              <c:numCache>
                <c:formatCode>###0</c:formatCode>
                <c:ptCount val="2"/>
                <c:pt idx="0">
                  <c:v>61</c:v>
                </c:pt>
                <c:pt idx="1">
                  <c:v>39</c:v>
                </c:pt>
              </c:numCache>
            </c:numRef>
          </c:val>
          <c:extLst>
            <c:ext xmlns:c16="http://schemas.microsoft.com/office/drawing/2014/chart" uri="{C3380CC4-5D6E-409C-BE32-E72D297353CC}">
              <c16:uniqueId val="{00000008-2031-4821-B5B8-F74AA7CD8D6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1"/>
        <c:delete val="1"/>
      </c:legendEntry>
      <c:layout>
        <c:manualLayout>
          <c:xMode val="edge"/>
          <c:yMode val="edge"/>
          <c:x val="0.25683874888575497"/>
          <c:y val="0.90890172137278913"/>
          <c:w val="0.48632232269253661"/>
          <c:h val="6.622213158763574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956574763133"/>
          <c:y val="6.5242928739955325E-2"/>
          <c:w val="0.66901040865285888"/>
          <c:h val="0.93169681913142421"/>
        </c:manualLayout>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Εμπιστοσύνη/ασφάλεια</c:v>
                </c:pt>
                <c:pt idx="1">
                  <c:v>Θετική έκπληξη</c:v>
                </c:pt>
                <c:pt idx="2">
                  <c:v>Ευχαρίστηση </c:v>
                </c:pt>
                <c:pt idx="3">
                  <c:v>Ικανοποίηση</c:v>
                </c:pt>
                <c:pt idx="4">
                  <c:v>Φροντίδα/ νοιάξιμο</c:v>
                </c:pt>
                <c:pt idx="5">
                  <c:v>Πιστότητα/</c:v>
                </c:pt>
                <c:pt idx="6">
                  <c:v>Ενθουσιασμός</c:v>
                </c:pt>
              </c:strCache>
            </c:strRef>
          </c:cat>
          <c:val>
            <c:numRef>
              <c:f>Sheet1!$B$2:$B$8</c:f>
              <c:numCache>
                <c:formatCode>###0</c:formatCode>
                <c:ptCount val="7"/>
                <c:pt idx="0">
                  <c:v>17</c:v>
                </c:pt>
                <c:pt idx="1">
                  <c:v>14</c:v>
                </c:pt>
                <c:pt idx="2">
                  <c:v>10</c:v>
                </c:pt>
                <c:pt idx="3">
                  <c:v>9</c:v>
                </c:pt>
                <c:pt idx="4">
                  <c:v>8</c:v>
                </c:pt>
                <c:pt idx="5">
                  <c:v>7</c:v>
                </c:pt>
                <c:pt idx="6">
                  <c:v>5</c:v>
                </c:pt>
              </c:numCache>
            </c:numRef>
          </c:val>
          <c:extLst>
            <c:ext xmlns:c16="http://schemas.microsoft.com/office/drawing/2014/chart" uri="{C3380CC4-5D6E-409C-BE32-E72D297353CC}">
              <c16:uniqueId val="{00000000-CD0C-4644-AF08-E84B4C09F29D}"/>
            </c:ext>
          </c:extLst>
        </c:ser>
        <c:dLbls>
          <c:showLegendKey val="0"/>
          <c:showVal val="0"/>
          <c:showCatName val="0"/>
          <c:showSerName val="0"/>
          <c:showPercent val="0"/>
          <c:showBubbleSize val="0"/>
        </c:dLbls>
        <c:gapWidth val="24"/>
        <c:axId val="1374063136"/>
        <c:axId val="1368624496"/>
      </c:barChart>
      <c:catAx>
        <c:axId val="1374063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368624496"/>
        <c:crosses val="autoZero"/>
        <c:auto val="1"/>
        <c:lblAlgn val="ctr"/>
        <c:lblOffset val="100"/>
        <c:noMultiLvlLbl val="0"/>
      </c:catAx>
      <c:valAx>
        <c:axId val="1368624496"/>
        <c:scaling>
          <c:orientation val="minMax"/>
          <c:max val="4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3740631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7092245964117"/>
          <c:y val="6.29391712452219E-2"/>
          <c:w val="0.67680074086231978"/>
          <c:h val="0.93169681913142421"/>
        </c:manualLayout>
      </c:layout>
      <c:barChart>
        <c:barDir val="bar"/>
        <c:grouping val="clustered"/>
        <c:varyColors val="0"/>
        <c:ser>
          <c:idx val="0"/>
          <c:order val="0"/>
          <c:tx>
            <c:strRef>
              <c:f>Sheet1!$B$1</c:f>
              <c:strCache>
                <c:ptCount val="1"/>
                <c:pt idx="0">
                  <c:v>Series 1</c:v>
                </c:pt>
              </c:strCache>
            </c:strRef>
          </c:tx>
          <c:spPr>
            <a:solidFill>
              <a:srgbClr val="FF3300"/>
            </a:solidFill>
            <a:ln>
              <a:noFill/>
            </a:ln>
            <a:effectLst/>
          </c:spPr>
          <c:invertIfNegative val="0"/>
          <c:dLbls>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Θυμός</c:v>
                </c:pt>
                <c:pt idx="1">
                  <c:v>Έλλειψη πιστότητας</c:v>
                </c:pt>
                <c:pt idx="2">
                  <c:v>Δυσαρέσκεια/λύπη</c:v>
                </c:pt>
                <c:pt idx="3">
                  <c:v>Απογοήτευση</c:v>
                </c:pt>
                <c:pt idx="4">
                  <c:v>Ενόχληση/</c:v>
                </c:pt>
                <c:pt idx="5">
                  <c:v>Κουρασμένος </c:v>
                </c:pt>
                <c:pt idx="6">
                  <c:v>Αδιαφορία</c:v>
                </c:pt>
                <c:pt idx="7">
                  <c:v>Σύγχυση/άγχος</c:v>
                </c:pt>
              </c:strCache>
            </c:strRef>
          </c:cat>
          <c:val>
            <c:numRef>
              <c:f>Sheet1!$B$2:$B$9</c:f>
              <c:numCache>
                <c:formatCode>###0</c:formatCode>
                <c:ptCount val="8"/>
                <c:pt idx="0">
                  <c:v>12</c:v>
                </c:pt>
                <c:pt idx="1">
                  <c:v>10</c:v>
                </c:pt>
                <c:pt idx="2">
                  <c:v>9</c:v>
                </c:pt>
                <c:pt idx="3">
                  <c:v>7</c:v>
                </c:pt>
                <c:pt idx="4">
                  <c:v>7</c:v>
                </c:pt>
                <c:pt idx="5">
                  <c:v>6</c:v>
                </c:pt>
                <c:pt idx="6">
                  <c:v>4</c:v>
                </c:pt>
                <c:pt idx="7">
                  <c:v>2</c:v>
                </c:pt>
              </c:numCache>
            </c:numRef>
          </c:val>
          <c:extLst>
            <c:ext xmlns:c16="http://schemas.microsoft.com/office/drawing/2014/chart" uri="{C3380CC4-5D6E-409C-BE32-E72D297353CC}">
              <c16:uniqueId val="{00000000-CD0C-4644-AF08-E84B4C09F29D}"/>
            </c:ext>
          </c:extLst>
        </c:ser>
        <c:dLbls>
          <c:showLegendKey val="0"/>
          <c:showVal val="0"/>
          <c:showCatName val="0"/>
          <c:showSerName val="0"/>
          <c:showPercent val="0"/>
          <c:showBubbleSize val="0"/>
        </c:dLbls>
        <c:gapWidth val="24"/>
        <c:axId val="1374063136"/>
        <c:axId val="1368624496"/>
      </c:barChart>
      <c:catAx>
        <c:axId val="1374063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368624496"/>
        <c:crosses val="autoZero"/>
        <c:auto val="1"/>
        <c:lblAlgn val="ctr"/>
        <c:lblOffset val="100"/>
        <c:noMultiLvlLbl val="0"/>
      </c:catAx>
      <c:valAx>
        <c:axId val="1368624496"/>
        <c:scaling>
          <c:orientation val="minMax"/>
          <c:max val="43"/>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3740631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52012160798147"/>
          <c:y val="2.2328948105985298E-2"/>
          <c:w val="0.51347991056689701"/>
          <c:h val="0.97767112089949482"/>
        </c:manualLayout>
      </c:layout>
      <c:barChart>
        <c:barDir val="bar"/>
        <c:grouping val="stacked"/>
        <c:varyColors val="0"/>
        <c:ser>
          <c:idx val="0"/>
          <c:order val="0"/>
          <c:tx>
            <c:strRef>
              <c:f>Sheet1!$B$1</c:f>
              <c:strCache>
                <c:ptCount val="1"/>
                <c:pt idx="0">
                  <c:v>Series 1</c:v>
                </c:pt>
              </c:strCache>
            </c:strRef>
          </c:tx>
          <c:spPr>
            <a:solidFill>
              <a:srgbClr val="0070C0"/>
            </a:solidFill>
          </c:spPr>
          <c:invertIfNegative val="0"/>
          <c:dLbls>
            <c:spPr>
              <a:noFill/>
              <a:ln>
                <a:noFill/>
              </a:ln>
              <a:effectLst/>
            </c:spPr>
            <c:txPr>
              <a:bodyPr/>
              <a:lstStyle/>
              <a:p>
                <a:pPr>
                  <a:defRPr sz="1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Να λύνουν γρήγορα τα προβλήματα, χωρίς ταλαιπωρία</c:v>
                </c:pt>
                <c:pt idx="1">
                  <c:v>Να μου φέρονται με ευγένεια, ειλικρίνεια και ενδιαφέρον</c:v>
                </c:pt>
                <c:pt idx="2">
                  <c:v>Το προσωπικό να είναι καλά εκπαιδευμένο και έμπειρο</c:v>
                </c:pt>
                <c:pt idx="3">
                  <c:v>Οι διαφημίσεις να ανταποκρίνονται στην πραγματικότητα</c:v>
                </c:pt>
                <c:pt idx="4">
                  <c:v>Να διορθώνουν άμεσα τα λάθη τους και να με "αποζημιώνουν"</c:v>
                </c:pt>
                <c:pt idx="5">
                  <c:v>Να με αντιμετωπίζουν προσωπικά, σύμφωνα με τις ανάγκες μου</c:v>
                </c:pt>
                <c:pt idx="6">
                  <c:v>Να ανταμείβουν την πίστη μου ως τακτικός πελάτης</c:v>
                </c:pt>
                <c:pt idx="7">
                  <c:v>Να με εκπλήσουν θετικά</c:v>
                </c:pt>
                <c:pt idx="8">
                  <c:v>Να προβλέπουν και να καλύπτουν τις ανάγκες μου</c:v>
                </c:pt>
                <c:pt idx="9">
                  <c:v>Καθαροί, καλαίσθητοι και ευχάριστοι χώροι</c:v>
                </c:pt>
              </c:strCache>
            </c:strRef>
          </c:cat>
          <c:val>
            <c:numRef>
              <c:f>Sheet1!$B$2:$B$11</c:f>
              <c:numCache>
                <c:formatCode>###0</c:formatCode>
                <c:ptCount val="10"/>
                <c:pt idx="0">
                  <c:v>24</c:v>
                </c:pt>
                <c:pt idx="1">
                  <c:v>18</c:v>
                </c:pt>
                <c:pt idx="2">
                  <c:v>11.709704867252489</c:v>
                </c:pt>
                <c:pt idx="3">
                  <c:v>9.668779393304872</c:v>
                </c:pt>
                <c:pt idx="4">
                  <c:v>9</c:v>
                </c:pt>
                <c:pt idx="5">
                  <c:v>7</c:v>
                </c:pt>
                <c:pt idx="6">
                  <c:v>6</c:v>
                </c:pt>
                <c:pt idx="7">
                  <c:v>6</c:v>
                </c:pt>
                <c:pt idx="8">
                  <c:v>4</c:v>
                </c:pt>
                <c:pt idx="9">
                  <c:v>4</c:v>
                </c:pt>
              </c:numCache>
            </c:numRef>
          </c:val>
          <c:extLst>
            <c:ext xmlns:c16="http://schemas.microsoft.com/office/drawing/2014/chart" uri="{C3380CC4-5D6E-409C-BE32-E72D297353CC}">
              <c16:uniqueId val="{00000000-7909-4A70-AF18-70DE0DDEFCFC}"/>
            </c:ext>
          </c:extLst>
        </c:ser>
        <c:ser>
          <c:idx val="1"/>
          <c:order val="1"/>
          <c:tx>
            <c:strRef>
              <c:f>Sheet1!$C$1</c:f>
              <c:strCache>
                <c:ptCount val="1"/>
                <c:pt idx="0">
                  <c:v>Series 2</c:v>
                </c:pt>
              </c:strCache>
            </c:strRef>
          </c:tx>
          <c:spPr>
            <a:solidFill>
              <a:srgbClr val="00B0F0"/>
            </a:solidFill>
          </c:spPr>
          <c:invertIfNegative val="0"/>
          <c:dLbls>
            <c:delete val="1"/>
          </c:dLbls>
          <c:cat>
            <c:strRef>
              <c:f>Sheet1!$A$2:$A$11</c:f>
              <c:strCache>
                <c:ptCount val="10"/>
                <c:pt idx="0">
                  <c:v>Να λύνουν γρήγορα τα προβλήματα, χωρίς ταλαιπωρία</c:v>
                </c:pt>
                <c:pt idx="1">
                  <c:v>Να μου φέρονται με ευγένεια, ειλικρίνεια και ενδιαφέρον</c:v>
                </c:pt>
                <c:pt idx="2">
                  <c:v>Το προσωπικό να είναι καλά εκπαιδευμένο και έμπειρο</c:v>
                </c:pt>
                <c:pt idx="3">
                  <c:v>Οι διαφημίσεις να ανταποκρίνονται στην πραγματικότητα</c:v>
                </c:pt>
                <c:pt idx="4">
                  <c:v>Να διορθώνουν άμεσα τα λάθη τους και να με "αποζημιώνουν"</c:v>
                </c:pt>
                <c:pt idx="5">
                  <c:v>Να με αντιμετωπίζουν προσωπικά, σύμφωνα με τις ανάγκες μου</c:v>
                </c:pt>
                <c:pt idx="6">
                  <c:v>Να ανταμείβουν την πίστη μου ως τακτικός πελάτης</c:v>
                </c:pt>
                <c:pt idx="7">
                  <c:v>Να με εκπλήσουν θετικά</c:v>
                </c:pt>
                <c:pt idx="8">
                  <c:v>Να προβλέπουν και να καλύπτουν τις ανάγκες μου</c:v>
                </c:pt>
                <c:pt idx="9">
                  <c:v>Καθαροί, καλαίσθητοι και ευχάριστοι χώροι</c:v>
                </c:pt>
              </c:strCache>
            </c:strRef>
          </c:cat>
          <c:val>
            <c:numRef>
              <c:f>Sheet1!$C$2:$C$11</c:f>
              <c:numCache>
                <c:formatCode>#,##0</c:formatCode>
                <c:ptCount val="10"/>
                <c:pt idx="0">
                  <c:v>30</c:v>
                </c:pt>
                <c:pt idx="1">
                  <c:v>24</c:v>
                </c:pt>
                <c:pt idx="2">
                  <c:v>28</c:v>
                </c:pt>
                <c:pt idx="3">
                  <c:v>19</c:v>
                </c:pt>
                <c:pt idx="4">
                  <c:v>28</c:v>
                </c:pt>
                <c:pt idx="5">
                  <c:v>18</c:v>
                </c:pt>
                <c:pt idx="6">
                  <c:v>17</c:v>
                </c:pt>
                <c:pt idx="7">
                  <c:v>13</c:v>
                </c:pt>
                <c:pt idx="8">
                  <c:v>10</c:v>
                </c:pt>
                <c:pt idx="9">
                  <c:v>12</c:v>
                </c:pt>
              </c:numCache>
            </c:numRef>
          </c:val>
          <c:extLst>
            <c:ext xmlns:c16="http://schemas.microsoft.com/office/drawing/2014/chart" uri="{C3380CC4-5D6E-409C-BE32-E72D297353CC}">
              <c16:uniqueId val="{00000001-7909-4A70-AF18-70DE0DDEFCFC}"/>
            </c:ext>
          </c:extLst>
        </c:ser>
        <c:ser>
          <c:idx val="2"/>
          <c:order val="2"/>
          <c:tx>
            <c:strRef>
              <c:f>Sheet1!$D$1</c:f>
              <c:strCache>
                <c:ptCount val="1"/>
                <c:pt idx="0">
                  <c:v>Series 22</c:v>
                </c:pt>
              </c:strCache>
            </c:strRef>
          </c:tx>
          <c:spPr>
            <a:solidFill>
              <a:schemeClr val="bg1"/>
            </a:solidFill>
          </c:spPr>
          <c:invertIfNegative val="0"/>
          <c:dLbls>
            <c:dLbl>
              <c:idx val="0"/>
              <c:layout>
                <c:manualLayout>
                  <c:x val="-5.2499365378412899E-3"/>
                  <c:y val="-1.32781530310672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9778825118490751E-2"/>
                      <c:h val="6.7181263889092027E-2"/>
                    </c:manualLayout>
                  </c15:layout>
                </c:ext>
                <c:ext xmlns:c16="http://schemas.microsoft.com/office/drawing/2014/chart" uri="{C3380CC4-5D6E-409C-BE32-E72D297353CC}">
                  <c16:uniqueId val="{00000002-7909-4A70-AF18-70DE0DDEFCFC}"/>
                </c:ext>
              </c:extLst>
            </c:dLbl>
            <c:spPr>
              <a:noFill/>
              <a:ln>
                <a:noFill/>
              </a:ln>
              <a:effectLst/>
            </c:spPr>
            <c:txPr>
              <a:bodyPr/>
              <a:lstStyle/>
              <a:p>
                <a:pPr>
                  <a:defRPr sz="18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Να λύνουν γρήγορα τα προβλήματα, χωρίς ταλαιπωρία</c:v>
                </c:pt>
                <c:pt idx="1">
                  <c:v>Να μου φέρονται με ευγένεια, ειλικρίνεια και ενδιαφέρον</c:v>
                </c:pt>
                <c:pt idx="2">
                  <c:v>Το προσωπικό να είναι καλά εκπαιδευμένο και έμπειρο</c:v>
                </c:pt>
                <c:pt idx="3">
                  <c:v>Οι διαφημίσεις να ανταποκρίνονται στην πραγματικότητα</c:v>
                </c:pt>
                <c:pt idx="4">
                  <c:v>Να διορθώνουν άμεσα τα λάθη τους και να με "αποζημιώνουν"</c:v>
                </c:pt>
                <c:pt idx="5">
                  <c:v>Να με αντιμετωπίζουν προσωπικά, σύμφωνα με τις ανάγκες μου</c:v>
                </c:pt>
                <c:pt idx="6">
                  <c:v>Να ανταμείβουν την πίστη μου ως τακτικός πελάτης</c:v>
                </c:pt>
                <c:pt idx="7">
                  <c:v>Να με εκπλήσουν θετικά</c:v>
                </c:pt>
                <c:pt idx="8">
                  <c:v>Να προβλέπουν και να καλύπτουν τις ανάγκες μου</c:v>
                </c:pt>
                <c:pt idx="9">
                  <c:v>Καθαροί, καλαίσθητοι και ευχάριστοι χώροι</c:v>
                </c:pt>
              </c:strCache>
            </c:strRef>
          </c:cat>
          <c:val>
            <c:numRef>
              <c:f>Sheet1!$D$2:$D$11</c:f>
              <c:numCache>
                <c:formatCode>#,##0</c:formatCode>
                <c:ptCount val="10"/>
                <c:pt idx="0">
                  <c:v>54</c:v>
                </c:pt>
                <c:pt idx="1">
                  <c:v>42</c:v>
                </c:pt>
                <c:pt idx="2">
                  <c:v>40</c:v>
                </c:pt>
                <c:pt idx="3">
                  <c:v>29</c:v>
                </c:pt>
                <c:pt idx="4">
                  <c:v>37</c:v>
                </c:pt>
                <c:pt idx="5">
                  <c:v>25</c:v>
                </c:pt>
                <c:pt idx="6">
                  <c:v>23</c:v>
                </c:pt>
                <c:pt idx="7">
                  <c:v>19</c:v>
                </c:pt>
                <c:pt idx="8">
                  <c:v>14</c:v>
                </c:pt>
                <c:pt idx="9">
                  <c:v>16</c:v>
                </c:pt>
              </c:numCache>
            </c:numRef>
          </c:val>
          <c:extLst>
            <c:ext xmlns:c16="http://schemas.microsoft.com/office/drawing/2014/chart" uri="{C3380CC4-5D6E-409C-BE32-E72D297353CC}">
              <c16:uniqueId val="{00000003-7909-4A70-AF18-70DE0DDEFCFC}"/>
            </c:ext>
          </c:extLst>
        </c:ser>
        <c:dLbls>
          <c:dLblPos val="ctr"/>
          <c:showLegendKey val="0"/>
          <c:showVal val="1"/>
          <c:showCatName val="0"/>
          <c:showSerName val="0"/>
          <c:showPercent val="0"/>
          <c:showBubbleSize val="0"/>
        </c:dLbls>
        <c:gapWidth val="8"/>
        <c:overlap val="100"/>
        <c:axId val="458420224"/>
        <c:axId val="152274048"/>
      </c:barChart>
      <c:catAx>
        <c:axId val="458420224"/>
        <c:scaling>
          <c:orientation val="maxMin"/>
        </c:scaling>
        <c:delete val="0"/>
        <c:axPos val="l"/>
        <c:numFmt formatCode="General" sourceLinked="0"/>
        <c:majorTickMark val="out"/>
        <c:minorTickMark val="none"/>
        <c:tickLblPos val="nextTo"/>
        <c:spPr>
          <a:ln>
            <a:noFill/>
          </a:ln>
        </c:spPr>
        <c:txPr>
          <a:bodyPr/>
          <a:lstStyle/>
          <a:p>
            <a:pPr algn="just">
              <a:defRPr>
                <a:solidFill>
                  <a:schemeClr val="bg1"/>
                </a:solidFill>
              </a:defRPr>
            </a:pPr>
            <a:endParaRPr lang="en-US"/>
          </a:p>
        </c:txPr>
        <c:crossAx val="152274048"/>
        <c:crosses val="autoZero"/>
        <c:auto val="1"/>
        <c:lblAlgn val="ctr"/>
        <c:lblOffset val="100"/>
        <c:noMultiLvlLbl val="0"/>
      </c:catAx>
      <c:valAx>
        <c:axId val="152274048"/>
        <c:scaling>
          <c:orientation val="minMax"/>
          <c:max val="60"/>
        </c:scaling>
        <c:delete val="1"/>
        <c:axPos val="t"/>
        <c:numFmt formatCode="###0" sourceLinked="1"/>
        <c:majorTickMark val="out"/>
        <c:minorTickMark val="none"/>
        <c:tickLblPos val="nextTo"/>
        <c:crossAx val="458420224"/>
        <c:crosses val="autoZero"/>
        <c:crossBetween val="between"/>
      </c:valAx>
    </c:plotArea>
    <c:plotVisOnly val="1"/>
    <c:dispBlanksAs val="gap"/>
    <c:showDLblsOverMax val="0"/>
  </c:chart>
  <c:txPr>
    <a:bodyPr/>
    <a:lstStyle/>
    <a:p>
      <a:pPr>
        <a:defRPr sz="1600" b="1"/>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89160469524642"/>
          <c:y val="1.9662667175289493E-2"/>
          <c:w val="0.51347991056689701"/>
          <c:h val="0.97767112089949482"/>
        </c:manualLayout>
      </c:layout>
      <c:barChart>
        <c:barDir val="bar"/>
        <c:grouping val="stacked"/>
        <c:varyColors val="0"/>
        <c:ser>
          <c:idx val="0"/>
          <c:order val="0"/>
          <c:tx>
            <c:strRef>
              <c:f>Sheet1!$B$1</c:f>
              <c:strCache>
                <c:ptCount val="1"/>
                <c:pt idx="0">
                  <c:v>Series 1</c:v>
                </c:pt>
              </c:strCache>
            </c:strRef>
          </c:tx>
          <c:spPr>
            <a:solidFill>
              <a:srgbClr val="0070C0"/>
            </a:solidFill>
          </c:spPr>
          <c:invertIfNegative val="0"/>
          <c:dLbls>
            <c:spPr>
              <a:noFill/>
              <a:ln>
                <a:noFill/>
              </a:ln>
              <a:effectLst/>
            </c:spPr>
            <c:txPr>
              <a:bodyPr/>
              <a:lstStyle/>
              <a:p>
                <a:pPr>
                  <a:defRPr sz="1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Δεν μπορώ να τους βρω εύκολα (αναμονή, αυτόματοι τηλεφωνητές κ.λπ.)</c:v>
                </c:pt>
                <c:pt idx="1">
                  <c:v>Αγενές, ψυχρό και αδιάφορο προσωπικό</c:v>
                </c:pt>
                <c:pt idx="2">
                  <c:v>Όταν αγνοούν το λάθος τους που με επηρεάζει</c:v>
                </c:pt>
                <c:pt idx="3">
                  <c:v>Υπόσχονται πολλά, αλλά δεν τα τηρούν</c:v>
                </c:pt>
                <c:pt idx="4">
                  <c:v>Οι διαφημίσεις τους δεν ανταποκρίνονται στην πραγματικότητα</c:v>
                </c:pt>
                <c:pt idx="5">
                  <c:v>Ανεκπαίδευτο/ μη καταρτισμένο προσωπικό</c:v>
                </c:pt>
                <c:pt idx="6">
                  <c:v>Ατημέλητοι, βρώμικοι ή άσχημοι χώροι</c:v>
                </c:pt>
                <c:pt idx="7">
                  <c:v>Με αντιμετωπίζουν σαν «νούμερο», όχι σαν άτομο</c:v>
                </c:pt>
              </c:strCache>
            </c:strRef>
          </c:cat>
          <c:val>
            <c:numRef>
              <c:f>Sheet1!$B$2:$B$9</c:f>
              <c:numCache>
                <c:formatCode>###0</c:formatCode>
                <c:ptCount val="8"/>
                <c:pt idx="0">
                  <c:v>22</c:v>
                </c:pt>
                <c:pt idx="1">
                  <c:v>19</c:v>
                </c:pt>
                <c:pt idx="2">
                  <c:v>15</c:v>
                </c:pt>
                <c:pt idx="3">
                  <c:v>13</c:v>
                </c:pt>
                <c:pt idx="4">
                  <c:v>11</c:v>
                </c:pt>
                <c:pt idx="5">
                  <c:v>11</c:v>
                </c:pt>
                <c:pt idx="6">
                  <c:v>5</c:v>
                </c:pt>
                <c:pt idx="7">
                  <c:v>4</c:v>
                </c:pt>
              </c:numCache>
            </c:numRef>
          </c:val>
          <c:extLst>
            <c:ext xmlns:c16="http://schemas.microsoft.com/office/drawing/2014/chart" uri="{C3380CC4-5D6E-409C-BE32-E72D297353CC}">
              <c16:uniqueId val="{00000000-7909-4A70-AF18-70DE0DDEFCFC}"/>
            </c:ext>
          </c:extLst>
        </c:ser>
        <c:ser>
          <c:idx val="1"/>
          <c:order val="1"/>
          <c:tx>
            <c:strRef>
              <c:f>Sheet1!$C$1</c:f>
              <c:strCache>
                <c:ptCount val="1"/>
                <c:pt idx="0">
                  <c:v>Series 2</c:v>
                </c:pt>
              </c:strCache>
            </c:strRef>
          </c:tx>
          <c:spPr>
            <a:solidFill>
              <a:srgbClr val="00B0F0"/>
            </a:solidFill>
          </c:spPr>
          <c:invertIfNegative val="0"/>
          <c:dLbls>
            <c:delete val="1"/>
          </c:dLbls>
          <c:cat>
            <c:strRef>
              <c:f>Sheet1!$A$2:$A$9</c:f>
              <c:strCache>
                <c:ptCount val="8"/>
                <c:pt idx="0">
                  <c:v>Δεν μπορώ να τους βρω εύκολα (αναμονή, αυτόματοι τηλεφωνητές κ.λπ.)</c:v>
                </c:pt>
                <c:pt idx="1">
                  <c:v>Αγενές, ψυχρό και αδιάφορο προσωπικό</c:v>
                </c:pt>
                <c:pt idx="2">
                  <c:v>Όταν αγνοούν το λάθος τους που με επηρεάζει</c:v>
                </c:pt>
                <c:pt idx="3">
                  <c:v>Υπόσχονται πολλά, αλλά δεν τα τηρούν</c:v>
                </c:pt>
                <c:pt idx="4">
                  <c:v>Οι διαφημίσεις τους δεν ανταποκρίνονται στην πραγματικότητα</c:v>
                </c:pt>
                <c:pt idx="5">
                  <c:v>Ανεκπαίδευτο/ μη καταρτισμένο προσωπικό</c:v>
                </c:pt>
                <c:pt idx="6">
                  <c:v>Ατημέλητοι, βρώμικοι ή άσχημοι χώροι</c:v>
                </c:pt>
                <c:pt idx="7">
                  <c:v>Με αντιμετωπίζουν σαν «νούμερο», όχι σαν άτομο</c:v>
                </c:pt>
              </c:strCache>
            </c:strRef>
          </c:cat>
          <c:val>
            <c:numRef>
              <c:f>Sheet1!$C$2:$C$9</c:f>
              <c:numCache>
                <c:formatCode>#,##0</c:formatCode>
                <c:ptCount val="8"/>
                <c:pt idx="0">
                  <c:v>34</c:v>
                </c:pt>
                <c:pt idx="1">
                  <c:v>29</c:v>
                </c:pt>
                <c:pt idx="2">
                  <c:v>33</c:v>
                </c:pt>
                <c:pt idx="3">
                  <c:v>25</c:v>
                </c:pt>
                <c:pt idx="4">
                  <c:v>27</c:v>
                </c:pt>
                <c:pt idx="5">
                  <c:v>28</c:v>
                </c:pt>
                <c:pt idx="6">
                  <c:v>16</c:v>
                </c:pt>
                <c:pt idx="7">
                  <c:v>14</c:v>
                </c:pt>
              </c:numCache>
            </c:numRef>
          </c:val>
          <c:extLst>
            <c:ext xmlns:c16="http://schemas.microsoft.com/office/drawing/2014/chart" uri="{C3380CC4-5D6E-409C-BE32-E72D297353CC}">
              <c16:uniqueId val="{00000001-7909-4A70-AF18-70DE0DDEFCFC}"/>
            </c:ext>
          </c:extLst>
        </c:ser>
        <c:ser>
          <c:idx val="2"/>
          <c:order val="2"/>
          <c:tx>
            <c:strRef>
              <c:f>Sheet1!$D$1</c:f>
              <c:strCache>
                <c:ptCount val="1"/>
                <c:pt idx="0">
                  <c:v>Series 22</c:v>
                </c:pt>
              </c:strCache>
            </c:strRef>
          </c:tx>
          <c:spPr>
            <a:solidFill>
              <a:schemeClr val="bg1"/>
            </a:solidFill>
          </c:spPr>
          <c:invertIfNegative val="0"/>
          <c:dLbls>
            <c:dLbl>
              <c:idx val="0"/>
              <c:layout>
                <c:manualLayout>
                  <c:x val="-8.5111821959756723E-3"/>
                  <c:y val="2.4556972230159256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5433063071376288E-2"/>
                      <c:h val="6.9912765111327616E-2"/>
                    </c:manualLayout>
                  </c15:layout>
                </c:ext>
                <c:ext xmlns:c16="http://schemas.microsoft.com/office/drawing/2014/chart" uri="{C3380CC4-5D6E-409C-BE32-E72D297353CC}">
                  <c16:uniqueId val="{00000000-4AD8-43DF-82BA-B812F1ADE047}"/>
                </c:ext>
              </c:extLst>
            </c:dLbl>
            <c:dLbl>
              <c:idx val="3"/>
              <c:layout>
                <c:manualLayout>
                  <c:x val="-0.10648143591426089"/>
                  <c:y val="-2.6660709873153822E-3"/>
                </c:manualLayout>
              </c:layout>
              <c:spPr>
                <a:noFill/>
                <a:ln>
                  <a:noFill/>
                </a:ln>
                <a:effectLst/>
              </c:spPr>
              <c:txPr>
                <a:bodyPr wrap="square" lIns="38100" tIns="19050" rIns="38100" bIns="19050" anchor="ctr">
                  <a:noAutofit/>
                </a:bodyPr>
                <a:lstStyle/>
                <a:p>
                  <a:pPr>
                    <a:defRPr sz="1800"/>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799513342082239E-2"/>
                      <c:h val="7.2362864459084034E-2"/>
                    </c:manualLayout>
                  </c15:layout>
                </c:ext>
                <c:ext xmlns:c16="http://schemas.microsoft.com/office/drawing/2014/chart" uri="{C3380CC4-5D6E-409C-BE32-E72D297353CC}">
                  <c16:uniqueId val="{00000006-DAD2-4C69-9B2D-1229FB8C313E}"/>
                </c:ext>
              </c:extLst>
            </c:dLbl>
            <c:dLbl>
              <c:idx val="4"/>
              <c:layout>
                <c:manualLayout>
                  <c:x val="-0.11226851851851852"/>
                  <c:y val="-7.998842792087401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D2-4C69-9B2D-1229FB8C313E}"/>
                </c:ext>
              </c:extLst>
            </c:dLbl>
            <c:dLbl>
              <c:idx val="5"/>
              <c:layout>
                <c:manualLayout>
                  <c:x val="-0.1134259259259261"/>
                  <c:y val="2.0994338046751059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2569444444444444E-2"/>
                      <c:h val="5.6365178874909223E-2"/>
                    </c:manualLayout>
                  </c15:layout>
                </c:ext>
                <c:ext xmlns:c16="http://schemas.microsoft.com/office/drawing/2014/chart" uri="{C3380CC4-5D6E-409C-BE32-E72D297353CC}">
                  <c16:uniqueId val="{00000004-DAD2-4C69-9B2D-1229FB8C313E}"/>
                </c:ext>
              </c:extLst>
            </c:dLbl>
            <c:dLbl>
              <c:idx val="6"/>
              <c:layout>
                <c:manualLayout>
                  <c:x val="-4.74537037037037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D2-4C69-9B2D-1229FB8C313E}"/>
                </c:ext>
              </c:extLst>
            </c:dLbl>
            <c:dLbl>
              <c:idx val="7"/>
              <c:layout>
                <c:manualLayout>
                  <c:x val="-4.2824074074074077E-2"/>
                  <c:y val="1.0497169018487404E-7"/>
                </c:manualLayout>
              </c:layout>
              <c:spPr>
                <a:noFill/>
                <a:ln>
                  <a:noFill/>
                </a:ln>
                <a:effectLst/>
              </c:spPr>
              <c:txPr>
                <a:bodyPr wrap="square" lIns="38100" tIns="19050" rIns="38100" bIns="19050" anchor="ctr">
                  <a:noAutofit/>
                </a:bodyPr>
                <a:lstStyle/>
                <a:p>
                  <a:pPr>
                    <a:defRPr sz="1800"/>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7488425925925929E-2"/>
                      <c:h val="5.3698897944213418E-2"/>
                    </c:manualLayout>
                  </c15:layout>
                </c:ext>
                <c:ext xmlns:c16="http://schemas.microsoft.com/office/drawing/2014/chart" uri="{C3380CC4-5D6E-409C-BE32-E72D297353CC}">
                  <c16:uniqueId val="{00000003-DAD2-4C69-9B2D-1229FB8C313E}"/>
                </c:ext>
              </c:extLst>
            </c:dLbl>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Δεν μπορώ να τους βρω εύκολα (αναμονή, αυτόματοι τηλεφωνητές κ.λπ.)</c:v>
                </c:pt>
                <c:pt idx="1">
                  <c:v>Αγενές, ψυχρό και αδιάφορο προσωπικό</c:v>
                </c:pt>
                <c:pt idx="2">
                  <c:v>Όταν αγνοούν το λάθος τους που με επηρεάζει</c:v>
                </c:pt>
                <c:pt idx="3">
                  <c:v>Υπόσχονται πολλά, αλλά δεν τα τηρούν</c:v>
                </c:pt>
                <c:pt idx="4">
                  <c:v>Οι διαφημίσεις τους δεν ανταποκρίνονται στην πραγματικότητα</c:v>
                </c:pt>
                <c:pt idx="5">
                  <c:v>Ανεκπαίδευτο/ μη καταρτισμένο προσωπικό</c:v>
                </c:pt>
                <c:pt idx="6">
                  <c:v>Ατημέλητοι, βρώμικοι ή άσχημοι χώροι</c:v>
                </c:pt>
                <c:pt idx="7">
                  <c:v>Με αντιμετωπίζουν σαν «νούμερο», όχι σαν άτομο</c:v>
                </c:pt>
              </c:strCache>
            </c:strRef>
          </c:cat>
          <c:val>
            <c:numRef>
              <c:f>Sheet1!$D$2:$D$9</c:f>
              <c:numCache>
                <c:formatCode>#,##0</c:formatCode>
                <c:ptCount val="8"/>
                <c:pt idx="0">
                  <c:v>56</c:v>
                </c:pt>
                <c:pt idx="1">
                  <c:v>48</c:v>
                </c:pt>
                <c:pt idx="2">
                  <c:v>48</c:v>
                </c:pt>
                <c:pt idx="3">
                  <c:v>38</c:v>
                </c:pt>
                <c:pt idx="4">
                  <c:v>38</c:v>
                </c:pt>
                <c:pt idx="5">
                  <c:v>39</c:v>
                </c:pt>
                <c:pt idx="6">
                  <c:v>21</c:v>
                </c:pt>
                <c:pt idx="7">
                  <c:v>18</c:v>
                </c:pt>
              </c:numCache>
            </c:numRef>
          </c:val>
          <c:extLst>
            <c:ext xmlns:c16="http://schemas.microsoft.com/office/drawing/2014/chart" uri="{C3380CC4-5D6E-409C-BE32-E72D297353CC}">
              <c16:uniqueId val="{00000001-DAD2-4C69-9B2D-1229FB8C313E}"/>
            </c:ext>
          </c:extLst>
        </c:ser>
        <c:dLbls>
          <c:dLblPos val="ctr"/>
          <c:showLegendKey val="0"/>
          <c:showVal val="1"/>
          <c:showCatName val="0"/>
          <c:showSerName val="0"/>
          <c:showPercent val="0"/>
          <c:showBubbleSize val="0"/>
        </c:dLbls>
        <c:gapWidth val="8"/>
        <c:overlap val="100"/>
        <c:axId val="458420224"/>
        <c:axId val="152274048"/>
      </c:barChart>
      <c:catAx>
        <c:axId val="458420224"/>
        <c:scaling>
          <c:orientation val="maxMin"/>
        </c:scaling>
        <c:delete val="0"/>
        <c:axPos val="l"/>
        <c:numFmt formatCode="General" sourceLinked="0"/>
        <c:majorTickMark val="out"/>
        <c:minorTickMark val="none"/>
        <c:tickLblPos val="nextTo"/>
        <c:spPr>
          <a:ln>
            <a:noFill/>
          </a:ln>
        </c:spPr>
        <c:txPr>
          <a:bodyPr/>
          <a:lstStyle/>
          <a:p>
            <a:pPr algn="just">
              <a:defRPr>
                <a:solidFill>
                  <a:schemeClr val="bg1"/>
                </a:solidFill>
              </a:defRPr>
            </a:pPr>
            <a:endParaRPr lang="en-US"/>
          </a:p>
        </c:txPr>
        <c:crossAx val="152274048"/>
        <c:crosses val="autoZero"/>
        <c:auto val="1"/>
        <c:lblAlgn val="ctr"/>
        <c:lblOffset val="100"/>
        <c:noMultiLvlLbl val="0"/>
      </c:catAx>
      <c:valAx>
        <c:axId val="152274048"/>
        <c:scaling>
          <c:orientation val="minMax"/>
          <c:max val="70"/>
        </c:scaling>
        <c:delete val="1"/>
        <c:axPos val="t"/>
        <c:numFmt formatCode="###0" sourceLinked="1"/>
        <c:majorTickMark val="out"/>
        <c:minorTickMark val="none"/>
        <c:tickLblPos val="nextTo"/>
        <c:crossAx val="458420224"/>
        <c:crosses val="autoZero"/>
        <c:crossBetween val="between"/>
      </c:valAx>
    </c:plotArea>
    <c:plotVisOnly val="1"/>
    <c:dispBlanksAs val="gap"/>
    <c:showDLblsOverMax val="0"/>
  </c:chart>
  <c:txPr>
    <a:bodyPr/>
    <a:lstStyle/>
    <a:p>
      <a:pPr>
        <a:defRPr sz="1600" b="1"/>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85210621756795"/>
          <c:y val="2.2926652243748544E-2"/>
          <c:w val="0.66685317516953191"/>
          <c:h val="0.85491743386911467"/>
        </c:manualLayout>
      </c:layout>
      <c:barChart>
        <c:barDir val="bar"/>
        <c:grouping val="percentStacked"/>
        <c:varyColors val="0"/>
        <c:ser>
          <c:idx val="0"/>
          <c:order val="0"/>
          <c:tx>
            <c:strRef>
              <c:f>Sheet1!$B$1</c:f>
              <c:strCache>
                <c:ptCount val="1"/>
                <c:pt idx="0">
                  <c:v>Πάντα/σχεδόν πάντα</c:v>
                </c:pt>
              </c:strCache>
            </c:strRef>
          </c:tx>
          <c:spPr>
            <a:solidFill>
              <a:srgbClr val="0070C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latin typeface="Franklin Gothic Demi" panose="020B0703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0"/>
                <c:pt idx="0">
                  <c:v>Άντρες </c:v>
                </c:pt>
                <c:pt idx="1">
                  <c:v>Γυναίκες</c:v>
                </c:pt>
                <c:pt idx="3">
                  <c:v>18-34</c:v>
                </c:pt>
                <c:pt idx="4">
                  <c:v>35-44</c:v>
                </c:pt>
                <c:pt idx="5">
                  <c:v>45+</c:v>
                </c:pt>
                <c:pt idx="7">
                  <c:v>Αττική</c:v>
                </c:pt>
                <c:pt idx="8">
                  <c:v>Θεσσαλονίκη</c:v>
                </c:pt>
                <c:pt idx="9">
                  <c:v>Περιφέρεια</c:v>
                </c:pt>
              </c:strCache>
            </c:strRef>
          </c:cat>
          <c:val>
            <c:numRef>
              <c:f>Sheet1!$B$2:$B$23</c:f>
              <c:numCache>
                <c:formatCode>###0</c:formatCode>
                <c:ptCount val="10"/>
                <c:pt idx="0">
                  <c:v>30.989296972007857</c:v>
                </c:pt>
                <c:pt idx="1">
                  <c:v>35.934858453563102</c:v>
                </c:pt>
                <c:pt idx="3">
                  <c:v>38.07922223453749</c:v>
                </c:pt>
                <c:pt idx="4">
                  <c:v>35.698694850397771</c:v>
                </c:pt>
                <c:pt idx="5">
                  <c:v>30.379954957700946</c:v>
                </c:pt>
                <c:pt idx="7">
                  <c:v>35.58587663926231</c:v>
                </c:pt>
                <c:pt idx="8">
                  <c:v>41.019232729198798</c:v>
                </c:pt>
                <c:pt idx="9">
                  <c:v>30.660689811607867</c:v>
                </c:pt>
              </c:numCache>
            </c:numRef>
          </c:val>
          <c:extLst>
            <c:ext xmlns:c16="http://schemas.microsoft.com/office/drawing/2014/chart" uri="{C3380CC4-5D6E-409C-BE32-E72D297353CC}">
              <c16:uniqueId val="{00000000-0109-4DBB-8698-31510CF7E40F}"/>
            </c:ext>
          </c:extLst>
        </c:ser>
        <c:ser>
          <c:idx val="1"/>
          <c:order val="1"/>
          <c:tx>
            <c:strRef>
              <c:f>Sheet1!$C$1</c:f>
              <c:strCache>
                <c:ptCount val="1"/>
                <c:pt idx="0">
                  <c:v>Συστηματικά/αρκετά συχνά</c:v>
                </c:pt>
              </c:strCache>
            </c:strRef>
          </c:tx>
          <c:spPr>
            <a:solidFill>
              <a:srgbClr val="00B0F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2400" b="1" i="0" u="none" strike="noStrike" kern="1200" baseline="0">
                    <a:solidFill>
                      <a:schemeClr val="tx2">
                        <a:lumMod val="50000"/>
                      </a:schemeClr>
                    </a:solidFill>
                    <a:effectLst/>
                    <a:latin typeface="Franklin Gothic Demi" panose="020B0703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0"/>
                <c:pt idx="0">
                  <c:v>Άντρες </c:v>
                </c:pt>
                <c:pt idx="1">
                  <c:v>Γυναίκες</c:v>
                </c:pt>
                <c:pt idx="3">
                  <c:v>18-34</c:v>
                </c:pt>
                <c:pt idx="4">
                  <c:v>35-44</c:v>
                </c:pt>
                <c:pt idx="5">
                  <c:v>45+</c:v>
                </c:pt>
                <c:pt idx="7">
                  <c:v>Αττική</c:v>
                </c:pt>
                <c:pt idx="8">
                  <c:v>Θεσσαλονίκη</c:v>
                </c:pt>
                <c:pt idx="9">
                  <c:v>Περιφέρεια</c:v>
                </c:pt>
              </c:strCache>
            </c:strRef>
          </c:cat>
          <c:val>
            <c:numRef>
              <c:f>Sheet1!$C$2:$C$23</c:f>
              <c:numCache>
                <c:formatCode>###0</c:formatCode>
                <c:ptCount val="10"/>
                <c:pt idx="0">
                  <c:v>33.474231187412698</c:v>
                </c:pt>
                <c:pt idx="1">
                  <c:v>25.751073486450839</c:v>
                </c:pt>
                <c:pt idx="3">
                  <c:v>33.148557624942434</c:v>
                </c:pt>
                <c:pt idx="4">
                  <c:v>33.546897685181939</c:v>
                </c:pt>
                <c:pt idx="5">
                  <c:v>26.133191914125554</c:v>
                </c:pt>
                <c:pt idx="7">
                  <c:v>30.343873891975289</c:v>
                </c:pt>
                <c:pt idx="8">
                  <c:v>33.764309145669237</c:v>
                </c:pt>
                <c:pt idx="9">
                  <c:v>28.151108982662365</c:v>
                </c:pt>
              </c:numCache>
            </c:numRef>
          </c:val>
          <c:extLst>
            <c:ext xmlns:c16="http://schemas.microsoft.com/office/drawing/2014/chart" uri="{C3380CC4-5D6E-409C-BE32-E72D297353CC}">
              <c16:uniqueId val="{00000001-0109-4DBB-8698-31510CF7E40F}"/>
            </c:ext>
          </c:extLst>
        </c:ser>
        <c:ser>
          <c:idx val="2"/>
          <c:order val="2"/>
          <c:tx>
            <c:strRef>
              <c:f>Sheet1!$D$1</c:f>
              <c:strCache>
                <c:ptCount val="1"/>
                <c:pt idx="0">
                  <c:v>Κάποιες φορές ναι/κάποιες όχι</c:v>
                </c:pt>
              </c:strCache>
            </c:strRef>
          </c:tx>
          <c:spPr>
            <a:solidFill>
              <a:schemeClr val="bg2">
                <a:lumMod val="50000"/>
              </a:schemeClr>
            </a:solidFill>
            <a:ln>
              <a:noFill/>
            </a:ln>
            <a:effectLst/>
          </c:spPr>
          <c:invertIfNegative val="0"/>
          <c:dLbls>
            <c:spPr>
              <a:solidFill>
                <a:srgbClr val="767171"/>
              </a:solidFill>
              <a:ln>
                <a:noFill/>
              </a:ln>
              <a:effectLst/>
            </c:spPr>
            <c:txPr>
              <a:bodyPr wrap="square" lIns="38100" tIns="19050" rIns="38100" bIns="19050" anchor="ctr">
                <a:spAutoFit/>
              </a:bodyPr>
              <a:lstStyle/>
              <a:p>
                <a:pPr>
                  <a:defRPr sz="2400">
                    <a:solidFill>
                      <a:schemeClr val="bg1"/>
                    </a:solidFill>
                    <a:latin typeface="Franklin Gothic Demi" panose="020B07030201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0"/>
                <c:pt idx="0">
                  <c:v>Άντρες </c:v>
                </c:pt>
                <c:pt idx="1">
                  <c:v>Γυναίκες</c:v>
                </c:pt>
                <c:pt idx="3">
                  <c:v>18-34</c:v>
                </c:pt>
                <c:pt idx="4">
                  <c:v>35-44</c:v>
                </c:pt>
                <c:pt idx="5">
                  <c:v>45+</c:v>
                </c:pt>
                <c:pt idx="7">
                  <c:v>Αττική</c:v>
                </c:pt>
                <c:pt idx="8">
                  <c:v>Θεσσαλονίκη</c:v>
                </c:pt>
                <c:pt idx="9">
                  <c:v>Περιφέρεια</c:v>
                </c:pt>
              </c:strCache>
            </c:strRef>
          </c:cat>
          <c:val>
            <c:numRef>
              <c:f>Sheet1!$D$2:$D$23</c:f>
              <c:numCache>
                <c:formatCode>###0</c:formatCode>
                <c:ptCount val="10"/>
                <c:pt idx="0">
                  <c:v>27.04168121187362</c:v>
                </c:pt>
                <c:pt idx="1">
                  <c:v>28.389118990951868</c:v>
                </c:pt>
                <c:pt idx="3">
                  <c:v>19.447427538532896</c:v>
                </c:pt>
                <c:pt idx="4">
                  <c:v>22.78173716052159</c:v>
                </c:pt>
                <c:pt idx="5">
                  <c:v>33.814707211741357</c:v>
                </c:pt>
                <c:pt idx="7">
                  <c:v>24.816648636645532</c:v>
                </c:pt>
                <c:pt idx="8">
                  <c:v>19.363566513160013</c:v>
                </c:pt>
                <c:pt idx="9">
                  <c:v>31.320654053256231</c:v>
                </c:pt>
              </c:numCache>
            </c:numRef>
          </c:val>
          <c:extLst>
            <c:ext xmlns:c16="http://schemas.microsoft.com/office/drawing/2014/chart" uri="{C3380CC4-5D6E-409C-BE32-E72D297353CC}">
              <c16:uniqueId val="{00000002-0109-4DBB-8698-31510CF7E40F}"/>
            </c:ext>
          </c:extLst>
        </c:ser>
        <c:ser>
          <c:idx val="3"/>
          <c:order val="3"/>
          <c:tx>
            <c:strRef>
              <c:f>Sheet1!$E$1</c:f>
              <c:strCache>
                <c:ptCount val="1"/>
                <c:pt idx="0">
                  <c:v>Αραιά/όχι τόσο συχνά/ σπάνια ποτέ</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2400">
                    <a:solidFill>
                      <a:schemeClr val="bg1"/>
                    </a:solidFill>
                    <a:latin typeface="Franklin Gothic Demi" panose="020B07030201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Sheet1!$A$2:$A$23</c:f>
              <c:strCache>
                <c:ptCount val="10"/>
                <c:pt idx="0">
                  <c:v>Άντρες </c:v>
                </c:pt>
                <c:pt idx="1">
                  <c:v>Γυναίκες</c:v>
                </c:pt>
                <c:pt idx="3">
                  <c:v>18-34</c:v>
                </c:pt>
                <c:pt idx="4">
                  <c:v>35-44</c:v>
                </c:pt>
                <c:pt idx="5">
                  <c:v>45+</c:v>
                </c:pt>
                <c:pt idx="7">
                  <c:v>Αττική</c:v>
                </c:pt>
                <c:pt idx="8">
                  <c:v>Θεσσαλονίκη</c:v>
                </c:pt>
                <c:pt idx="9">
                  <c:v>Περιφέρεια</c:v>
                </c:pt>
              </c:strCache>
            </c:strRef>
          </c:cat>
          <c:val>
            <c:numRef>
              <c:f>Sheet1!$E$2:$E$23</c:f>
              <c:numCache>
                <c:formatCode>###0</c:formatCode>
                <c:ptCount val="10"/>
                <c:pt idx="0">
                  <c:v>8</c:v>
                </c:pt>
                <c:pt idx="1">
                  <c:v>10</c:v>
                </c:pt>
                <c:pt idx="3">
                  <c:v>9</c:v>
                </c:pt>
                <c:pt idx="4">
                  <c:v>8</c:v>
                </c:pt>
                <c:pt idx="5">
                  <c:v>10</c:v>
                </c:pt>
                <c:pt idx="7">
                  <c:v>9</c:v>
                </c:pt>
                <c:pt idx="8">
                  <c:v>6</c:v>
                </c:pt>
                <c:pt idx="9">
                  <c:v>10</c:v>
                </c:pt>
              </c:numCache>
            </c:numRef>
          </c:val>
          <c:extLst>
            <c:ext xmlns:c16="http://schemas.microsoft.com/office/drawing/2014/chart" uri="{C3380CC4-5D6E-409C-BE32-E72D297353CC}">
              <c16:uniqueId val="{00000000-3DFB-4F71-A6C3-A51DC411C7EB}"/>
            </c:ext>
          </c:extLst>
        </c:ser>
        <c:dLbls>
          <c:showLegendKey val="0"/>
          <c:showVal val="0"/>
          <c:showCatName val="0"/>
          <c:showSerName val="0"/>
          <c:showPercent val="0"/>
          <c:showBubbleSize val="0"/>
        </c:dLbls>
        <c:gapWidth val="20"/>
        <c:overlap val="100"/>
        <c:axId val="43503616"/>
        <c:axId val="41476096"/>
      </c:barChart>
      <c:catAx>
        <c:axId val="43503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effectLst/>
                <a:latin typeface="+mj-lt"/>
                <a:ea typeface="+mn-ea"/>
                <a:cs typeface="Arial" panose="020B0604020202020204" pitchFamily="34" charset="0"/>
              </a:defRPr>
            </a:pPr>
            <a:endParaRPr lang="en-US"/>
          </a:p>
        </c:txPr>
        <c:crossAx val="41476096"/>
        <c:crosses val="autoZero"/>
        <c:auto val="1"/>
        <c:lblAlgn val="ctr"/>
        <c:lblOffset val="100"/>
        <c:noMultiLvlLbl val="0"/>
      </c:catAx>
      <c:valAx>
        <c:axId val="41476096"/>
        <c:scaling>
          <c:orientation val="minMax"/>
        </c:scaling>
        <c:delete val="1"/>
        <c:axPos val="t"/>
        <c:numFmt formatCode="0%" sourceLinked="1"/>
        <c:majorTickMark val="none"/>
        <c:minorTickMark val="none"/>
        <c:tickLblPos val="nextTo"/>
        <c:crossAx val="43503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73942362052479"/>
          <c:y val="7.441348114467855E-2"/>
          <c:w val="0.4358354290175433"/>
          <c:h val="0.79602332995886371"/>
        </c:manualLayout>
      </c:layout>
      <c:pieChart>
        <c:varyColors val="1"/>
        <c:ser>
          <c:idx val="0"/>
          <c:order val="0"/>
          <c:tx>
            <c:strRef>
              <c:f>Sheet1!$B$1</c:f>
              <c:strCache>
                <c:ptCount val="1"/>
                <c:pt idx="0">
                  <c:v>Column1</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2AAB-495F-BF11-96118A7319E5}"/>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2AAB-495F-BF11-96118A7319E5}"/>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2AAB-495F-BF11-96118A7319E5}"/>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2AAB-495F-BF11-96118A7319E5}"/>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Πάντα/ Σχεδόν πάντα</c:v>
                </c:pt>
                <c:pt idx="1">
                  <c:v>Συστηματικά/ Αρκετά συχνά</c:v>
                </c:pt>
                <c:pt idx="2">
                  <c:v>Κάποιες φορές ναι/ Κάποιες φορές όχι</c:v>
                </c:pt>
                <c:pt idx="3">
                  <c:v>Αραιά/Όχι τόσο συχνά/ποτέ</c:v>
                </c:pt>
              </c:strCache>
            </c:strRef>
          </c:cat>
          <c:val>
            <c:numRef>
              <c:f>Sheet1!$B$2:$B$5</c:f>
              <c:numCache>
                <c:formatCode>General</c:formatCode>
                <c:ptCount val="4"/>
              </c:numCache>
            </c:numRef>
          </c:val>
          <c:extLst>
            <c:ext xmlns:c16="http://schemas.microsoft.com/office/drawing/2014/chart" uri="{C3380CC4-5D6E-409C-BE32-E72D297353CC}">
              <c16:uniqueId val="{00000008-2AAB-495F-BF11-96118A7319E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2351244096081009E-2"/>
          <c:y val="0.20543181119684251"/>
          <c:w val="0.80958498685208446"/>
          <c:h val="0.7945681888031574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0262725893819"/>
          <c:y val="3.8406958010156672E-2"/>
          <c:w val="0.4174355613972433"/>
          <c:h val="0.7624172416999766"/>
        </c:manualLayout>
      </c:layout>
      <c:pieChart>
        <c:varyColors val="1"/>
        <c:ser>
          <c:idx val="0"/>
          <c:order val="0"/>
          <c:tx>
            <c:strRef>
              <c:f>Sheet1!$B$1</c:f>
              <c:strCache>
                <c:ptCount val="1"/>
                <c:pt idx="0">
                  <c:v>Online</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A438-4151-8AAC-D4FDC797B155}"/>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A438-4151-8AAC-D4FDC797B155}"/>
              </c:ext>
            </c:extLst>
          </c:dPt>
          <c:dPt>
            <c:idx val="2"/>
            <c:bubble3D val="0"/>
            <c:spPr>
              <a:solidFill>
                <a:srgbClr val="FFC107"/>
              </a:solidFill>
              <a:ln w="19050">
                <a:solidFill>
                  <a:schemeClr val="lt1"/>
                </a:solidFill>
              </a:ln>
              <a:effectLst/>
            </c:spPr>
            <c:extLst>
              <c:ext xmlns:c16="http://schemas.microsoft.com/office/drawing/2014/chart" uri="{C3380CC4-5D6E-409C-BE32-E72D297353CC}">
                <c16:uniqueId val="{00000005-A438-4151-8AAC-D4FDC797B155}"/>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A438-4151-8AAC-D4FDC797B155}"/>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ΠΑΝΤΑ / ΣΥΣΤΗΜΑΤΙΚΑ</c:v>
                </c:pt>
                <c:pt idx="1">
                  <c:v>ΚΑΠΟΙΕΣ ΦΟΡΕΣ/ΚΑΠΟΙΕΣ ΟΧΙ</c:v>
                </c:pt>
                <c:pt idx="2">
                  <c:v>ΑΡΑΙΑ/ΟΧΙ ΤΟΣΟ ΣΥΧΝΑ</c:v>
                </c:pt>
                <c:pt idx="3">
                  <c:v>ΣΠΑΝΙΑ/ ΠΟΤΕ</c:v>
                </c:pt>
              </c:strCache>
            </c:strRef>
          </c:cat>
          <c:val>
            <c:numRef>
              <c:f>Sheet1!$B$2:$B$5</c:f>
              <c:numCache>
                <c:formatCode>###0</c:formatCode>
                <c:ptCount val="4"/>
                <c:pt idx="0">
                  <c:v>34</c:v>
                </c:pt>
                <c:pt idx="1">
                  <c:v>37</c:v>
                </c:pt>
                <c:pt idx="2">
                  <c:v>18</c:v>
                </c:pt>
                <c:pt idx="3">
                  <c:v>11</c:v>
                </c:pt>
              </c:numCache>
            </c:numRef>
          </c:val>
          <c:extLst>
            <c:ext xmlns:c16="http://schemas.microsoft.com/office/drawing/2014/chart" uri="{C3380CC4-5D6E-409C-BE32-E72D297353CC}">
              <c16:uniqueId val="{00000008-A438-4151-8AAC-D4FDC797B1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46951310757153E-2"/>
          <c:y val="2.7324625152998775E-2"/>
          <c:w val="0.70134555755464545"/>
          <c:h val="0.97267540823691412"/>
        </c:manualLayout>
      </c:layout>
      <c:pieChart>
        <c:varyColors val="1"/>
        <c:ser>
          <c:idx val="0"/>
          <c:order val="0"/>
          <c:tx>
            <c:strRef>
              <c:f>Sheet1!$B$1</c:f>
              <c:strCache>
                <c:ptCount val="1"/>
                <c:pt idx="0">
                  <c:v>Column1</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98E3-470F-A4DE-5F1DE98CB8B5}"/>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98E3-470F-A4DE-5F1DE98CB8B5}"/>
              </c:ext>
            </c:extLst>
          </c:dPt>
          <c:dPt>
            <c:idx val="2"/>
            <c:bubble3D val="0"/>
            <c:spPr>
              <a:solidFill>
                <a:srgbClr val="FFC107"/>
              </a:solidFill>
              <a:ln w="19050">
                <a:solidFill>
                  <a:schemeClr val="lt1"/>
                </a:solidFill>
              </a:ln>
              <a:effectLst/>
            </c:spPr>
            <c:extLst>
              <c:ext xmlns:c16="http://schemas.microsoft.com/office/drawing/2014/chart" uri="{C3380CC4-5D6E-409C-BE32-E72D297353CC}">
                <c16:uniqueId val="{00000005-98E3-470F-A4DE-5F1DE98CB8B5}"/>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98E3-470F-A4DE-5F1DE98CB8B5}"/>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Πάντα/σχεδόν πάντα./Συστηματικά</c:v>
                </c:pt>
                <c:pt idx="1">
                  <c:v>Κάποιες φορές ναι/κάποιες όχι</c:v>
                </c:pt>
                <c:pt idx="2">
                  <c:v>Αραιά/ Όχι τόσο συχνά</c:v>
                </c:pt>
                <c:pt idx="3">
                  <c:v>Σπάνια/ ποτέ</c:v>
                </c:pt>
              </c:strCache>
            </c:strRef>
          </c:cat>
          <c:val>
            <c:numRef>
              <c:f>Sheet1!$B$2:$B$5</c:f>
              <c:numCache>
                <c:formatCode>###0</c:formatCode>
                <c:ptCount val="4"/>
                <c:pt idx="0">
                  <c:v>35</c:v>
                </c:pt>
                <c:pt idx="1">
                  <c:v>37</c:v>
                </c:pt>
                <c:pt idx="2">
                  <c:v>15</c:v>
                </c:pt>
                <c:pt idx="3">
                  <c:v>13</c:v>
                </c:pt>
              </c:numCache>
            </c:numRef>
          </c:val>
          <c:extLst>
            <c:ext xmlns:c16="http://schemas.microsoft.com/office/drawing/2014/chart" uri="{C3380CC4-5D6E-409C-BE32-E72D297353CC}">
              <c16:uniqueId val="{00000008-98E3-470F-A4DE-5F1DE98CB8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73942362052479"/>
          <c:y val="7.441348114467855E-2"/>
          <c:w val="0.4358354290175433"/>
          <c:h val="0.79602332995886371"/>
        </c:manualLayout>
      </c:layout>
      <c:pieChart>
        <c:varyColors val="1"/>
        <c:ser>
          <c:idx val="0"/>
          <c:order val="0"/>
          <c:tx>
            <c:strRef>
              <c:f>Sheet1!$B$1</c:f>
              <c:strCache>
                <c:ptCount val="1"/>
                <c:pt idx="0">
                  <c:v>Column1</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B55A-40A1-BF2C-78908D2DBBEA}"/>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B55A-40A1-BF2C-78908D2DBBEA}"/>
              </c:ext>
            </c:extLst>
          </c:dPt>
          <c:dPt>
            <c:idx val="2"/>
            <c:bubble3D val="0"/>
            <c:spPr>
              <a:solidFill>
                <a:srgbClr val="FFC107"/>
              </a:solidFill>
              <a:ln w="19050">
                <a:solidFill>
                  <a:schemeClr val="lt1"/>
                </a:solidFill>
              </a:ln>
              <a:effectLst/>
            </c:spPr>
            <c:extLst>
              <c:ext xmlns:c16="http://schemas.microsoft.com/office/drawing/2014/chart" uri="{C3380CC4-5D6E-409C-BE32-E72D297353CC}">
                <c16:uniqueId val="{00000005-B55A-40A1-BF2C-78908D2DBBEA}"/>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B55A-40A1-BF2C-78908D2DBBEA}"/>
              </c:ext>
            </c:extLst>
          </c:dPt>
          <c:dLbls>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Πάντα/Συστηματικά</c:v>
                </c:pt>
                <c:pt idx="1">
                  <c:v>Κάποιες φορές ναι/ κάποιες φορές όχι</c:v>
                </c:pt>
                <c:pt idx="2">
                  <c:v>Αραιά/ Όχι τόσο συχνά</c:v>
                </c:pt>
                <c:pt idx="3">
                  <c:v>Σπάνια/ποτέ</c:v>
                </c:pt>
              </c:strCache>
            </c:strRef>
          </c:cat>
          <c:val>
            <c:numRef>
              <c:f>Sheet1!$B$2:$B$5</c:f>
              <c:numCache>
                <c:formatCode>General</c:formatCode>
                <c:ptCount val="4"/>
              </c:numCache>
            </c:numRef>
          </c:val>
          <c:extLst>
            <c:ext xmlns:c16="http://schemas.microsoft.com/office/drawing/2014/chart" uri="{C3380CC4-5D6E-409C-BE32-E72D297353CC}">
              <c16:uniqueId val="{00000008-B55A-40A1-BF2C-78908D2DBBEA}"/>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solidFill>
                <a:latin typeface="Franklin Gothic Book" panose="020B0503020102020204" pitchFamily="34" charset="0"/>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solidFill>
                <a:latin typeface="Franklin Gothic Book" panose="020B0503020102020204" pitchFamily="34" charset="0"/>
                <a:ea typeface="+mn-ea"/>
                <a:cs typeface="+mn-cs"/>
              </a:defRPr>
            </a:pPr>
            <a:endParaRPr lang="en-US"/>
          </a:p>
        </c:txPr>
      </c:legendEntry>
      <c:layout>
        <c:manualLayout>
          <c:xMode val="edge"/>
          <c:yMode val="edge"/>
          <c:x val="2.8446107737914565E-2"/>
          <c:y val="0.20880629846777143"/>
          <c:w val="0.76027760165444835"/>
          <c:h val="0.72050772360988413"/>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Franklin Gothic Book" panose="020B05030201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140945987074766E-2"/>
          <c:y val="4.800869751269584E-2"/>
          <c:w val="0.42794977146598623"/>
          <c:h val="0.78162072070505506"/>
        </c:manualLayout>
      </c:layout>
      <c:pieChart>
        <c:varyColors val="1"/>
        <c:ser>
          <c:idx val="0"/>
          <c:order val="0"/>
          <c:tx>
            <c:strRef>
              <c:f>Sheet1!$B$1</c:f>
              <c:strCache>
                <c:ptCount val="1"/>
                <c:pt idx="0">
                  <c:v>Column1</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A438-4151-8AAC-D4FDC797B155}"/>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A438-4151-8AAC-D4FDC797B155}"/>
              </c:ext>
            </c:extLst>
          </c:dPt>
          <c:dPt>
            <c:idx val="2"/>
            <c:bubble3D val="0"/>
            <c:spPr>
              <a:solidFill>
                <a:srgbClr val="FFC107"/>
              </a:solidFill>
              <a:ln w="19050">
                <a:solidFill>
                  <a:schemeClr val="lt1"/>
                </a:solidFill>
              </a:ln>
              <a:effectLst/>
            </c:spPr>
            <c:extLst>
              <c:ext xmlns:c16="http://schemas.microsoft.com/office/drawing/2014/chart" uri="{C3380CC4-5D6E-409C-BE32-E72D297353CC}">
                <c16:uniqueId val="{00000005-A438-4151-8AAC-D4FDC797B155}"/>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A438-4151-8AAC-D4FDC797B155}"/>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ΠΑΝΤΑ / ΣΧΕΔΟΝ ΠΑΝΤΑ</c:v>
                </c:pt>
                <c:pt idx="1">
                  <c:v>ΚΑΠΟΙΕΣ ΦΟΡΕΣ ΝΑΙ - ΚΑΠΟΙΕΣ ΦΟΡΕΣ ΟΧΙ</c:v>
                </c:pt>
                <c:pt idx="2">
                  <c:v>ΑΡΑΙΑ / ΟΧΙ ΤΟΣΟ ΣΥΧΝΑ</c:v>
                </c:pt>
                <c:pt idx="3">
                  <c:v>ΣΠΑΝΙΑ/ΠΟΤΕ</c:v>
                </c:pt>
              </c:strCache>
            </c:strRef>
          </c:cat>
          <c:val>
            <c:numRef>
              <c:f>Sheet1!$B$2:$B$5</c:f>
              <c:numCache>
                <c:formatCode>###0</c:formatCode>
                <c:ptCount val="4"/>
                <c:pt idx="0">
                  <c:v>60</c:v>
                </c:pt>
                <c:pt idx="1">
                  <c:v>26</c:v>
                </c:pt>
                <c:pt idx="2">
                  <c:v>12</c:v>
                </c:pt>
                <c:pt idx="3">
                  <c:v>2</c:v>
                </c:pt>
              </c:numCache>
            </c:numRef>
          </c:val>
          <c:extLst>
            <c:ext xmlns:c16="http://schemas.microsoft.com/office/drawing/2014/chart" uri="{C3380CC4-5D6E-409C-BE32-E72D297353CC}">
              <c16:uniqueId val="{00000008-A438-4151-8AAC-D4FDC797B1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22373501211418E-2"/>
          <c:y val="0"/>
          <c:w val="0.73606186090811077"/>
          <c:h val="0.98010107481640152"/>
        </c:manualLayout>
      </c:layout>
      <c:pieChart>
        <c:varyColors val="1"/>
        <c:ser>
          <c:idx val="0"/>
          <c:order val="0"/>
          <c:tx>
            <c:strRef>
              <c:f>Sheet1!$B$1</c:f>
              <c:strCache>
                <c:ptCount val="1"/>
                <c:pt idx="0">
                  <c:v>Στον Περίγυρο</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98E3-470F-A4DE-5F1DE98CB8B5}"/>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98E3-470F-A4DE-5F1DE98CB8B5}"/>
              </c:ext>
            </c:extLst>
          </c:dPt>
          <c:dPt>
            <c:idx val="2"/>
            <c:bubble3D val="0"/>
            <c:spPr>
              <a:solidFill>
                <a:srgbClr val="FFC107"/>
              </a:solidFill>
              <a:ln w="19050">
                <a:solidFill>
                  <a:schemeClr val="lt1"/>
                </a:solidFill>
              </a:ln>
              <a:effectLst/>
            </c:spPr>
            <c:extLst>
              <c:ext xmlns:c16="http://schemas.microsoft.com/office/drawing/2014/chart" uri="{C3380CC4-5D6E-409C-BE32-E72D297353CC}">
                <c16:uniqueId val="{00000005-98E3-470F-A4DE-5F1DE98CB8B5}"/>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98E3-470F-A4DE-5F1DE98CB8B5}"/>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Πάντα/σχεδόν πάντα./Συστηματικά</c:v>
                </c:pt>
                <c:pt idx="1">
                  <c:v>Κάποιες φορές ναι/κάποιες όχι</c:v>
                </c:pt>
                <c:pt idx="2">
                  <c:v>Αραιά/ Όχι τόσο συχνά</c:v>
                </c:pt>
                <c:pt idx="3">
                  <c:v>Σπάνια/ ποτέ</c:v>
                </c:pt>
              </c:strCache>
            </c:strRef>
          </c:cat>
          <c:val>
            <c:numRef>
              <c:f>Sheet1!$B$2:$B$5</c:f>
              <c:numCache>
                <c:formatCode>###0</c:formatCode>
                <c:ptCount val="4"/>
                <c:pt idx="0">
                  <c:v>62</c:v>
                </c:pt>
                <c:pt idx="1">
                  <c:v>26</c:v>
                </c:pt>
                <c:pt idx="2">
                  <c:v>10</c:v>
                </c:pt>
                <c:pt idx="3">
                  <c:v>2</c:v>
                </c:pt>
              </c:numCache>
            </c:numRef>
          </c:val>
          <c:extLst>
            <c:ext xmlns:c16="http://schemas.microsoft.com/office/drawing/2014/chart" uri="{C3380CC4-5D6E-409C-BE32-E72D297353CC}">
              <c16:uniqueId val="{00000008-98E3-470F-A4DE-5F1DE98CB8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73942362052479"/>
          <c:y val="7.441348114467855E-2"/>
          <c:w val="0.4358354290175433"/>
          <c:h val="0.79602332995886371"/>
        </c:manualLayout>
      </c:layout>
      <c:pieChart>
        <c:varyColors val="1"/>
        <c:ser>
          <c:idx val="0"/>
          <c:order val="0"/>
          <c:tx>
            <c:strRef>
              <c:f>Sheet1!$B$1</c:f>
              <c:strCache>
                <c:ptCount val="1"/>
                <c:pt idx="0">
                  <c:v>Column1</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B55A-40A1-BF2C-78908D2DBBEA}"/>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B55A-40A1-BF2C-78908D2DBBEA}"/>
              </c:ext>
            </c:extLst>
          </c:dPt>
          <c:dPt>
            <c:idx val="2"/>
            <c:bubble3D val="0"/>
            <c:spPr>
              <a:solidFill>
                <a:srgbClr val="FFC107"/>
              </a:solidFill>
              <a:ln w="19050">
                <a:solidFill>
                  <a:schemeClr val="lt1"/>
                </a:solidFill>
              </a:ln>
              <a:effectLst/>
            </c:spPr>
            <c:extLst>
              <c:ext xmlns:c16="http://schemas.microsoft.com/office/drawing/2014/chart" uri="{C3380CC4-5D6E-409C-BE32-E72D297353CC}">
                <c16:uniqueId val="{00000005-B55A-40A1-BF2C-78908D2DBBEA}"/>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B55A-40A1-BF2C-78908D2DBBEA}"/>
              </c:ext>
            </c:extLst>
          </c:dPt>
          <c:dLbls>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Συστηματικά /συχνά</c:v>
                </c:pt>
                <c:pt idx="1">
                  <c:v>Κάποιες φορές ναι/ κάποιες φορές όχι</c:v>
                </c:pt>
                <c:pt idx="2">
                  <c:v>Αραιά/ Όχι τόσο συχνά</c:v>
                </c:pt>
                <c:pt idx="3">
                  <c:v>Σπάνια/ποτέ</c:v>
                </c:pt>
              </c:strCache>
            </c:strRef>
          </c:cat>
          <c:val>
            <c:numRef>
              <c:f>Sheet1!$B$2:$B$5</c:f>
              <c:numCache>
                <c:formatCode>General</c:formatCode>
                <c:ptCount val="4"/>
              </c:numCache>
            </c:numRef>
          </c:val>
          <c:extLst>
            <c:ext xmlns:c16="http://schemas.microsoft.com/office/drawing/2014/chart" uri="{C3380CC4-5D6E-409C-BE32-E72D297353CC}">
              <c16:uniqueId val="{00000008-B55A-40A1-BF2C-78908D2DBBEA}"/>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solidFill>
                <a:latin typeface="Franklin Gothic Book" panose="020B0503020102020204" pitchFamily="34" charset="0"/>
                <a:ea typeface="+mn-ea"/>
                <a:cs typeface="+mn-cs"/>
              </a:defRPr>
            </a:pPr>
            <a:endParaRPr lang="en-US"/>
          </a:p>
        </c:txPr>
      </c:legendEntry>
      <c:layout>
        <c:manualLayout>
          <c:xMode val="edge"/>
          <c:yMode val="edge"/>
          <c:x val="0"/>
          <c:y val="2.463992182689476E-2"/>
          <c:w val="0.76027760165444835"/>
          <c:h val="0.72050772360988413"/>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Franklin Gothic Book" panose="020B05030201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9BD1B-0BEF-44FB-9DF6-3D9069FC4F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7917EA-C9E1-4AA4-8B82-874ACA21CE5A}">
      <dgm:prSet custT="1"/>
      <dgm:spPr/>
      <dgm:t>
        <a:bodyPr/>
        <a:lstStyle/>
        <a:p>
          <a:pPr algn="ctr"/>
          <a:endParaRPr lang="en-US" sz="2400" b="1"/>
        </a:p>
        <a:p>
          <a:pPr algn="ctr"/>
          <a:r>
            <a:rPr lang="el-GR" sz="2200" b="1"/>
            <a:t>Α</a:t>
          </a:r>
          <a:r>
            <a:rPr lang="en-US" sz="2200" b="1" dirty="0"/>
            <a:t>πο</a:t>
          </a:r>
          <a:r>
            <a:rPr lang="el-GR" sz="2200" b="1" dirty="0"/>
            <a:t>τελέσματα</a:t>
          </a:r>
          <a:r>
            <a:rPr lang="en-US" sz="2200" b="1" dirty="0"/>
            <a:t> Πανελλαδικής Έρευνας</a:t>
          </a:r>
          <a:r>
            <a:rPr lang="el-GR" sz="2200" b="1" dirty="0"/>
            <a:t> </a:t>
          </a:r>
          <a:endParaRPr lang="en-US" sz="2200" b="1" dirty="0"/>
        </a:p>
        <a:p>
          <a:pPr algn="ctr"/>
          <a:r>
            <a:rPr lang="en-US" sz="2200" b="1"/>
            <a:t>B</a:t>
          </a:r>
          <a:r>
            <a:rPr lang="el-GR" sz="2200" b="1"/>
            <a:t>’</a:t>
          </a:r>
          <a:r>
            <a:rPr lang="en-US" sz="2200" b="1"/>
            <a:t>wave_</a:t>
          </a:r>
          <a:r>
            <a:rPr lang="el-GR" sz="2200" b="1"/>
            <a:t>2025</a:t>
          </a:r>
        </a:p>
        <a:p>
          <a:pPr algn="ctr"/>
          <a:r>
            <a:rPr lang="en-US" sz="2200" b="1"/>
            <a:t>Part : A</a:t>
          </a:r>
          <a:endParaRPr lang="el-GR" sz="2200" b="1"/>
        </a:p>
        <a:p>
          <a:pPr algn="ctr"/>
          <a:endParaRPr lang="el-GR" sz="2400" b="1"/>
        </a:p>
      </dgm:t>
    </dgm:pt>
    <dgm:pt modelId="{36E8E976-8208-426E-B04A-C3E378C82E6D}" type="parTrans" cxnId="{CADA7B75-AD22-4359-B18B-3C6DFDAF21E7}">
      <dgm:prSet/>
      <dgm:spPr/>
      <dgm:t>
        <a:bodyPr/>
        <a:lstStyle/>
        <a:p>
          <a:endParaRPr lang="en-US"/>
        </a:p>
      </dgm:t>
    </dgm:pt>
    <dgm:pt modelId="{91004901-02C9-450B-BDA4-11189AD0C8A7}" type="sibTrans" cxnId="{CADA7B75-AD22-4359-B18B-3C6DFDAF21E7}">
      <dgm:prSet/>
      <dgm:spPr/>
      <dgm:t>
        <a:bodyPr/>
        <a:lstStyle/>
        <a:p>
          <a:endParaRPr lang="en-US"/>
        </a:p>
      </dgm:t>
    </dgm:pt>
    <dgm:pt modelId="{7F4D317D-8C35-45EB-A464-2AD17B801A9D}" type="pres">
      <dgm:prSet presAssocID="{DE59BD1B-0BEF-44FB-9DF6-3D9069FC4FB4}" presName="linear" presStyleCnt="0">
        <dgm:presLayoutVars>
          <dgm:animLvl val="lvl"/>
          <dgm:resizeHandles val="exact"/>
        </dgm:presLayoutVars>
      </dgm:prSet>
      <dgm:spPr/>
    </dgm:pt>
    <dgm:pt modelId="{2618733D-1E5A-47E0-9EB6-6B67795DACC6}" type="pres">
      <dgm:prSet presAssocID="{F57917EA-C9E1-4AA4-8B82-874ACA21CE5A}" presName="parentText" presStyleLbl="node1" presStyleIdx="0" presStyleCnt="1" custScaleX="106559" custScaleY="264481" custLinFactNeighborX="333" custLinFactNeighborY="-259">
        <dgm:presLayoutVars>
          <dgm:chMax val="0"/>
          <dgm:bulletEnabled val="1"/>
        </dgm:presLayoutVars>
      </dgm:prSet>
      <dgm:spPr/>
    </dgm:pt>
  </dgm:ptLst>
  <dgm:cxnLst>
    <dgm:cxn modelId="{AFA47705-55BE-4612-9D83-5D762CD68FE6}" type="presOf" srcId="{DE59BD1B-0BEF-44FB-9DF6-3D9069FC4FB4}" destId="{7F4D317D-8C35-45EB-A464-2AD17B801A9D}" srcOrd="0" destOrd="0" presId="urn:microsoft.com/office/officeart/2005/8/layout/vList2"/>
    <dgm:cxn modelId="{3FE72964-DCBC-4014-9083-A074EF9B563A}" type="presOf" srcId="{F57917EA-C9E1-4AA4-8B82-874ACA21CE5A}" destId="{2618733D-1E5A-47E0-9EB6-6B67795DACC6}" srcOrd="0" destOrd="0" presId="urn:microsoft.com/office/officeart/2005/8/layout/vList2"/>
    <dgm:cxn modelId="{CADA7B75-AD22-4359-B18B-3C6DFDAF21E7}" srcId="{DE59BD1B-0BEF-44FB-9DF6-3D9069FC4FB4}" destId="{F57917EA-C9E1-4AA4-8B82-874ACA21CE5A}" srcOrd="0" destOrd="0" parTransId="{36E8E976-8208-426E-B04A-C3E378C82E6D}" sibTransId="{91004901-02C9-450B-BDA4-11189AD0C8A7}"/>
    <dgm:cxn modelId="{C06757C9-888C-4225-A56A-D4935F16E47C}" type="presParOf" srcId="{7F4D317D-8C35-45EB-A464-2AD17B801A9D}" destId="{2618733D-1E5A-47E0-9EB6-6B67795DACC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9BD1B-0BEF-44FB-9DF6-3D9069FC4F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7917EA-C9E1-4AA4-8B82-874ACA21CE5A}">
      <dgm:prSet custT="1"/>
      <dgm:spPr/>
      <dgm:t>
        <a:bodyPr/>
        <a:lstStyle/>
        <a:p>
          <a:pPr algn="ctr"/>
          <a:endParaRPr lang="en-US" sz="2400" b="1"/>
        </a:p>
        <a:p>
          <a:pPr algn="ctr"/>
          <a:r>
            <a:rPr lang="el-GR" sz="2200" b="1"/>
            <a:t>Α</a:t>
          </a:r>
          <a:r>
            <a:rPr lang="en-US" sz="2200" b="1" dirty="0"/>
            <a:t>πο</a:t>
          </a:r>
          <a:r>
            <a:rPr lang="el-GR" sz="2200" b="1" dirty="0"/>
            <a:t>τελέσματα</a:t>
          </a:r>
          <a:r>
            <a:rPr lang="en-US" sz="2200" b="1" dirty="0"/>
            <a:t> Πανελλαδικής Έρευνας</a:t>
          </a:r>
          <a:r>
            <a:rPr lang="el-GR" sz="2200" b="1" dirty="0"/>
            <a:t> </a:t>
          </a:r>
          <a:endParaRPr lang="en-US" sz="2200" b="1" dirty="0"/>
        </a:p>
        <a:p>
          <a:pPr algn="ctr"/>
          <a:r>
            <a:rPr lang="en-US" sz="2200" b="1"/>
            <a:t>B</a:t>
          </a:r>
          <a:r>
            <a:rPr lang="el-GR" sz="2200" b="1"/>
            <a:t>’ </a:t>
          </a:r>
          <a:r>
            <a:rPr lang="en-US" sz="2200" b="1"/>
            <a:t>wave: </a:t>
          </a:r>
          <a:r>
            <a:rPr lang="el-GR" sz="2200" b="1"/>
            <a:t>2025</a:t>
          </a:r>
        </a:p>
        <a:p>
          <a:pPr algn="ctr"/>
          <a:r>
            <a:rPr lang="en-US" sz="2200" b="1"/>
            <a:t>Part: A</a:t>
          </a:r>
          <a:endParaRPr lang="el-GR" sz="2200" b="1"/>
        </a:p>
        <a:p>
          <a:pPr algn="ctr"/>
          <a:endParaRPr lang="el-GR" sz="2400" b="1"/>
        </a:p>
      </dgm:t>
    </dgm:pt>
    <dgm:pt modelId="{36E8E976-8208-426E-B04A-C3E378C82E6D}" type="parTrans" cxnId="{CADA7B75-AD22-4359-B18B-3C6DFDAF21E7}">
      <dgm:prSet/>
      <dgm:spPr/>
      <dgm:t>
        <a:bodyPr/>
        <a:lstStyle/>
        <a:p>
          <a:endParaRPr lang="en-US"/>
        </a:p>
      </dgm:t>
    </dgm:pt>
    <dgm:pt modelId="{91004901-02C9-450B-BDA4-11189AD0C8A7}" type="sibTrans" cxnId="{CADA7B75-AD22-4359-B18B-3C6DFDAF21E7}">
      <dgm:prSet/>
      <dgm:spPr/>
      <dgm:t>
        <a:bodyPr/>
        <a:lstStyle/>
        <a:p>
          <a:endParaRPr lang="en-US"/>
        </a:p>
      </dgm:t>
    </dgm:pt>
    <dgm:pt modelId="{7F4D317D-8C35-45EB-A464-2AD17B801A9D}" type="pres">
      <dgm:prSet presAssocID="{DE59BD1B-0BEF-44FB-9DF6-3D9069FC4FB4}" presName="linear" presStyleCnt="0">
        <dgm:presLayoutVars>
          <dgm:animLvl val="lvl"/>
          <dgm:resizeHandles val="exact"/>
        </dgm:presLayoutVars>
      </dgm:prSet>
      <dgm:spPr/>
    </dgm:pt>
    <dgm:pt modelId="{2618733D-1E5A-47E0-9EB6-6B67795DACC6}" type="pres">
      <dgm:prSet presAssocID="{F57917EA-C9E1-4AA4-8B82-874ACA21CE5A}" presName="parentText" presStyleLbl="node1" presStyleIdx="0" presStyleCnt="1" custScaleX="106559" custScaleY="264481" custLinFactNeighborX="333" custLinFactNeighborY="-259">
        <dgm:presLayoutVars>
          <dgm:chMax val="0"/>
          <dgm:bulletEnabled val="1"/>
        </dgm:presLayoutVars>
      </dgm:prSet>
      <dgm:spPr/>
    </dgm:pt>
  </dgm:ptLst>
  <dgm:cxnLst>
    <dgm:cxn modelId="{AFA47705-55BE-4612-9D83-5D762CD68FE6}" type="presOf" srcId="{DE59BD1B-0BEF-44FB-9DF6-3D9069FC4FB4}" destId="{7F4D317D-8C35-45EB-A464-2AD17B801A9D}" srcOrd="0" destOrd="0" presId="urn:microsoft.com/office/officeart/2005/8/layout/vList2"/>
    <dgm:cxn modelId="{3FE72964-DCBC-4014-9083-A074EF9B563A}" type="presOf" srcId="{F57917EA-C9E1-4AA4-8B82-874ACA21CE5A}" destId="{2618733D-1E5A-47E0-9EB6-6B67795DACC6}" srcOrd="0" destOrd="0" presId="urn:microsoft.com/office/officeart/2005/8/layout/vList2"/>
    <dgm:cxn modelId="{CADA7B75-AD22-4359-B18B-3C6DFDAF21E7}" srcId="{DE59BD1B-0BEF-44FB-9DF6-3D9069FC4FB4}" destId="{F57917EA-C9E1-4AA4-8B82-874ACA21CE5A}" srcOrd="0" destOrd="0" parTransId="{36E8E976-8208-426E-B04A-C3E378C82E6D}" sibTransId="{91004901-02C9-450B-BDA4-11189AD0C8A7}"/>
    <dgm:cxn modelId="{C06757C9-888C-4225-A56A-D4935F16E47C}" type="presParOf" srcId="{7F4D317D-8C35-45EB-A464-2AD17B801A9D}" destId="{2618733D-1E5A-47E0-9EB6-6B67795DACC6}"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8733D-1E5A-47E0-9EB6-6B67795DACC6}">
      <dsp:nvSpPr>
        <dsp:cNvPr id="0" name=""/>
        <dsp:cNvSpPr/>
      </dsp:nvSpPr>
      <dsp:spPr>
        <a:xfrm>
          <a:off x="0" y="0"/>
          <a:ext cx="4877372" cy="1417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a:p>
        <a:p>
          <a:pPr marL="0" lvl="0" indent="0" algn="ctr" defTabSz="1066800">
            <a:lnSpc>
              <a:spcPct val="90000"/>
            </a:lnSpc>
            <a:spcBef>
              <a:spcPct val="0"/>
            </a:spcBef>
            <a:spcAft>
              <a:spcPct val="35000"/>
            </a:spcAft>
            <a:buNone/>
          </a:pPr>
          <a:r>
            <a:rPr lang="el-GR" sz="2200" b="1" kern="1200"/>
            <a:t>Α</a:t>
          </a:r>
          <a:r>
            <a:rPr lang="en-US" sz="2200" b="1" kern="1200" dirty="0"/>
            <a:t>πο</a:t>
          </a:r>
          <a:r>
            <a:rPr lang="el-GR" sz="2200" b="1" kern="1200" dirty="0"/>
            <a:t>τελέσματα</a:t>
          </a:r>
          <a:r>
            <a:rPr lang="en-US" sz="2200" b="1" kern="1200" dirty="0"/>
            <a:t> Πανελλαδικής Έρευνας</a:t>
          </a:r>
          <a:r>
            <a:rPr lang="el-GR" sz="2200" b="1" kern="1200" dirty="0"/>
            <a:t> </a:t>
          </a:r>
          <a:endParaRPr lang="en-US" sz="2200" b="1" kern="1200" dirty="0"/>
        </a:p>
        <a:p>
          <a:pPr marL="0" lvl="0" indent="0" algn="ctr" defTabSz="1066800">
            <a:lnSpc>
              <a:spcPct val="90000"/>
            </a:lnSpc>
            <a:spcBef>
              <a:spcPct val="0"/>
            </a:spcBef>
            <a:spcAft>
              <a:spcPct val="35000"/>
            </a:spcAft>
            <a:buNone/>
          </a:pPr>
          <a:r>
            <a:rPr lang="en-US" sz="2200" b="1" kern="1200"/>
            <a:t>B</a:t>
          </a:r>
          <a:r>
            <a:rPr lang="el-GR" sz="2200" b="1" kern="1200"/>
            <a:t>’</a:t>
          </a:r>
          <a:r>
            <a:rPr lang="en-US" sz="2200" b="1" kern="1200"/>
            <a:t>wave_</a:t>
          </a:r>
          <a:r>
            <a:rPr lang="el-GR" sz="2200" b="1" kern="1200"/>
            <a:t>2025</a:t>
          </a:r>
        </a:p>
        <a:p>
          <a:pPr marL="0" lvl="0" indent="0" algn="ctr" defTabSz="1066800">
            <a:lnSpc>
              <a:spcPct val="90000"/>
            </a:lnSpc>
            <a:spcBef>
              <a:spcPct val="0"/>
            </a:spcBef>
            <a:spcAft>
              <a:spcPct val="35000"/>
            </a:spcAft>
            <a:buNone/>
          </a:pPr>
          <a:r>
            <a:rPr lang="en-US" sz="2200" b="1" kern="1200"/>
            <a:t>Part : A</a:t>
          </a:r>
          <a:endParaRPr lang="el-GR" sz="2200" b="1" kern="1200"/>
        </a:p>
        <a:p>
          <a:pPr marL="0" lvl="0" indent="0" algn="ctr" defTabSz="1066800">
            <a:lnSpc>
              <a:spcPct val="90000"/>
            </a:lnSpc>
            <a:spcBef>
              <a:spcPct val="0"/>
            </a:spcBef>
            <a:spcAft>
              <a:spcPct val="35000"/>
            </a:spcAft>
            <a:buNone/>
          </a:pPr>
          <a:endParaRPr lang="el-GR" sz="2400" b="1" kern="1200"/>
        </a:p>
      </dsp:txBody>
      <dsp:txXfrm>
        <a:off x="69187" y="69187"/>
        <a:ext cx="4738998" cy="1278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8733D-1E5A-47E0-9EB6-6B67795DACC6}">
      <dsp:nvSpPr>
        <dsp:cNvPr id="0" name=""/>
        <dsp:cNvSpPr/>
      </dsp:nvSpPr>
      <dsp:spPr>
        <a:xfrm>
          <a:off x="0" y="0"/>
          <a:ext cx="4934478" cy="10862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a:p>
        <a:p>
          <a:pPr marL="0" lvl="0" indent="0" algn="ctr" defTabSz="1066800">
            <a:lnSpc>
              <a:spcPct val="90000"/>
            </a:lnSpc>
            <a:spcBef>
              <a:spcPct val="0"/>
            </a:spcBef>
            <a:spcAft>
              <a:spcPct val="35000"/>
            </a:spcAft>
            <a:buNone/>
          </a:pPr>
          <a:r>
            <a:rPr lang="el-GR" sz="2200" b="1" kern="1200"/>
            <a:t>Α</a:t>
          </a:r>
          <a:r>
            <a:rPr lang="en-US" sz="2200" b="1" kern="1200" dirty="0"/>
            <a:t>πο</a:t>
          </a:r>
          <a:r>
            <a:rPr lang="el-GR" sz="2200" b="1" kern="1200" dirty="0"/>
            <a:t>τελέσματα</a:t>
          </a:r>
          <a:r>
            <a:rPr lang="en-US" sz="2200" b="1" kern="1200" dirty="0"/>
            <a:t> Πανελλαδικής Έρευνας</a:t>
          </a:r>
          <a:r>
            <a:rPr lang="el-GR" sz="2200" b="1" kern="1200" dirty="0"/>
            <a:t> </a:t>
          </a:r>
          <a:endParaRPr lang="en-US" sz="2200" b="1" kern="1200" dirty="0"/>
        </a:p>
        <a:p>
          <a:pPr marL="0" lvl="0" indent="0" algn="ctr" defTabSz="1066800">
            <a:lnSpc>
              <a:spcPct val="90000"/>
            </a:lnSpc>
            <a:spcBef>
              <a:spcPct val="0"/>
            </a:spcBef>
            <a:spcAft>
              <a:spcPct val="35000"/>
            </a:spcAft>
            <a:buNone/>
          </a:pPr>
          <a:r>
            <a:rPr lang="en-US" sz="2200" b="1" kern="1200"/>
            <a:t>B</a:t>
          </a:r>
          <a:r>
            <a:rPr lang="el-GR" sz="2200" b="1" kern="1200"/>
            <a:t>’ </a:t>
          </a:r>
          <a:r>
            <a:rPr lang="en-US" sz="2200" b="1" kern="1200"/>
            <a:t>wave: </a:t>
          </a:r>
          <a:r>
            <a:rPr lang="el-GR" sz="2200" b="1" kern="1200"/>
            <a:t>2025</a:t>
          </a:r>
        </a:p>
        <a:p>
          <a:pPr marL="0" lvl="0" indent="0" algn="ctr" defTabSz="1066800">
            <a:lnSpc>
              <a:spcPct val="90000"/>
            </a:lnSpc>
            <a:spcBef>
              <a:spcPct val="0"/>
            </a:spcBef>
            <a:spcAft>
              <a:spcPct val="35000"/>
            </a:spcAft>
            <a:buNone/>
          </a:pPr>
          <a:r>
            <a:rPr lang="en-US" sz="2200" b="1" kern="1200"/>
            <a:t>Part: A</a:t>
          </a:r>
          <a:endParaRPr lang="el-GR" sz="2200" b="1" kern="1200"/>
        </a:p>
        <a:p>
          <a:pPr marL="0" lvl="0" indent="0" algn="ctr" defTabSz="1066800">
            <a:lnSpc>
              <a:spcPct val="90000"/>
            </a:lnSpc>
            <a:spcBef>
              <a:spcPct val="0"/>
            </a:spcBef>
            <a:spcAft>
              <a:spcPct val="35000"/>
            </a:spcAft>
            <a:buNone/>
          </a:pPr>
          <a:endParaRPr lang="el-GR" sz="2400" b="1" kern="1200"/>
        </a:p>
      </dsp:txBody>
      <dsp:txXfrm>
        <a:off x="53027" y="53027"/>
        <a:ext cx="4828424" cy="9802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0.35483</cdr:x>
      <cdr:y>0.28512</cdr:y>
    </cdr:from>
    <cdr:to>
      <cdr:x>0.46437</cdr:x>
      <cdr:y>0.36403</cdr:y>
    </cdr:to>
    <cdr:sp macro="" textlink="">
      <cdr:nvSpPr>
        <cdr:cNvPr id="2" name="Rectangle 1">
          <a:extLst xmlns:a="http://schemas.openxmlformats.org/drawingml/2006/main">
            <a:ext uri="{FF2B5EF4-FFF2-40B4-BE49-F238E27FC236}">
              <a16:creationId xmlns:a16="http://schemas.microsoft.com/office/drawing/2014/main" id="{85F19089-3EB9-0D59-B6AF-BB6793C86F55}"/>
            </a:ext>
          </a:extLst>
        </cdr:cNvPr>
        <cdr:cNvSpPr/>
      </cdr:nvSpPr>
      <cdr:spPr>
        <a:xfrm xmlns:a="http://schemas.openxmlformats.org/drawingml/2006/main">
          <a:off x="2541973" y="1668721"/>
          <a:ext cx="784741" cy="461868"/>
        </a:xfrm>
        <a:prstGeom xmlns:a="http://schemas.openxmlformats.org/drawingml/2006/main" prst="rect">
          <a:avLst/>
        </a:prstGeom>
        <a:noFill xmlns:a="http://schemas.openxmlformats.org/drawingml/2006/main"/>
        <a:ln xmlns:a="http://schemas.openxmlformats.org/drawingml/2006/main" w="38100">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0.37136</cdr:x>
      <cdr:y>0.71076</cdr:y>
    </cdr:from>
    <cdr:to>
      <cdr:x>0.4809</cdr:x>
      <cdr:y>0.7821</cdr:y>
    </cdr:to>
    <cdr:sp macro="" textlink="">
      <cdr:nvSpPr>
        <cdr:cNvPr id="3" name="Rectangle 2">
          <a:extLst xmlns:a="http://schemas.openxmlformats.org/drawingml/2006/main">
            <a:ext uri="{FF2B5EF4-FFF2-40B4-BE49-F238E27FC236}">
              <a16:creationId xmlns:a16="http://schemas.microsoft.com/office/drawing/2014/main" id="{FDC9C67F-D2B6-C2F1-2F4F-0E16538E5CE5}"/>
            </a:ext>
          </a:extLst>
        </cdr:cNvPr>
        <cdr:cNvSpPr/>
      </cdr:nvSpPr>
      <cdr:spPr>
        <a:xfrm xmlns:a="http://schemas.openxmlformats.org/drawingml/2006/main">
          <a:off x="2660444" y="3960558"/>
          <a:ext cx="784741" cy="397528"/>
        </a:xfrm>
        <a:prstGeom xmlns:a="http://schemas.openxmlformats.org/drawingml/2006/main" prst="rect">
          <a:avLst/>
        </a:prstGeom>
        <a:noFill xmlns:a="http://schemas.openxmlformats.org/drawingml/2006/main"/>
        <a:ln xmlns:a="http://schemas.openxmlformats.org/drawingml/2006/main" w="38100">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0.6247</cdr:x>
      <cdr:y>0.71056</cdr:y>
    </cdr:from>
    <cdr:to>
      <cdr:x>0.73424</cdr:x>
      <cdr:y>0.7916</cdr:y>
    </cdr:to>
    <cdr:sp macro="" textlink="">
      <cdr:nvSpPr>
        <cdr:cNvPr id="4" name="Rectangle 3">
          <a:extLst xmlns:a="http://schemas.openxmlformats.org/drawingml/2006/main">
            <a:ext uri="{FF2B5EF4-FFF2-40B4-BE49-F238E27FC236}">
              <a16:creationId xmlns:a16="http://schemas.microsoft.com/office/drawing/2014/main" id="{FAC62AB5-A732-A149-9EBE-4BEAC11E3BE3}"/>
            </a:ext>
          </a:extLst>
        </cdr:cNvPr>
        <cdr:cNvSpPr/>
      </cdr:nvSpPr>
      <cdr:spPr>
        <a:xfrm xmlns:a="http://schemas.openxmlformats.org/drawingml/2006/main">
          <a:off x="4475346" y="4158705"/>
          <a:ext cx="784741" cy="474325"/>
        </a:xfrm>
        <a:prstGeom xmlns:a="http://schemas.openxmlformats.org/drawingml/2006/main" prst="rect">
          <a:avLst/>
        </a:prstGeom>
        <a:noFill xmlns:a="http://schemas.openxmlformats.org/drawingml/2006/main"/>
        <a:ln xmlns:a="http://schemas.openxmlformats.org/drawingml/2006/main" w="38100">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0.87884</cdr:x>
      <cdr:y>0.26787</cdr:y>
    </cdr:from>
    <cdr:to>
      <cdr:x>0.97347</cdr:x>
      <cdr:y>0.4407</cdr:y>
    </cdr:to>
    <cdr:sp macro="" textlink="">
      <cdr:nvSpPr>
        <cdr:cNvPr id="2" name="TextBox 1">
          <a:extLst xmlns:a="http://schemas.openxmlformats.org/drawingml/2006/main">
            <a:ext uri="{FF2B5EF4-FFF2-40B4-BE49-F238E27FC236}">
              <a16:creationId xmlns:a16="http://schemas.microsoft.com/office/drawing/2014/main" id="{044F40CD-0080-ED84-2909-83AC3937B96F}"/>
            </a:ext>
          </a:extLst>
        </cdr:cNvPr>
        <cdr:cNvSpPr txBox="1"/>
      </cdr:nvSpPr>
      <cdr:spPr>
        <a:xfrm xmlns:a="http://schemas.openxmlformats.org/drawingml/2006/main">
          <a:off x="8492346" y="14172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0.89352</cdr:x>
      <cdr:y>0.36347</cdr:y>
    </cdr:from>
    <cdr:to>
      <cdr:x>0.9884</cdr:x>
      <cdr:y>0.45518</cdr:y>
    </cdr:to>
    <cdr:sp macro="" textlink="">
      <cdr:nvSpPr>
        <cdr:cNvPr id="3" name="Rounded Rectangle 15">
          <a:extLst xmlns:a="http://schemas.openxmlformats.org/drawingml/2006/main">
            <a:ext uri="{FF2B5EF4-FFF2-40B4-BE49-F238E27FC236}">
              <a16:creationId xmlns:a16="http://schemas.microsoft.com/office/drawing/2014/main" id="{5AA9FBA3-0C2A-0A32-7C18-FB0B393F3A45}"/>
            </a:ext>
          </a:extLst>
        </cdr:cNvPr>
        <cdr:cNvSpPr/>
      </cdr:nvSpPr>
      <cdr:spPr>
        <a:xfrm xmlns:a="http://schemas.openxmlformats.org/drawingml/2006/main">
          <a:off x="8634164" y="1922999"/>
          <a:ext cx="916852" cy="485226"/>
        </a:xfrm>
        <a:prstGeom xmlns:a="http://schemas.openxmlformats.org/drawingml/2006/main" prst="roundRect">
          <a:avLst/>
        </a:prstGeom>
        <a:solidFill xmlns:a="http://schemas.openxmlformats.org/drawingml/2006/main">
          <a:schemeClr val="bg1"/>
        </a:solidFill>
        <a:ln xmlns:a="http://schemas.openxmlformats.org/drawingml/2006/main"/>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dirty="0">
              <a:solidFill>
                <a:srgbClr val="44546A"/>
              </a:solidFill>
              <a:latin typeface="Franklin Gothic Demi" panose="020B0703020102020204" pitchFamily="34" charset="0"/>
              <a:cs typeface="Arial" panose="020B0604020202020204" pitchFamily="34" charset="0"/>
            </a:rPr>
            <a:t>71</a:t>
          </a:r>
          <a:r>
            <a:rPr kumimoji="0" lang="el-GR"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rPr>
            <a:t>%</a:t>
          </a:r>
          <a:endParaRPr kumimoji="0" lang="en-GB"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endParaRPr>
        </a:p>
      </cdr:txBody>
    </cdr:sp>
  </cdr:relSizeAnchor>
  <cdr:relSizeAnchor xmlns:cdr="http://schemas.openxmlformats.org/drawingml/2006/chartDrawing">
    <cdr:from>
      <cdr:x>0.89527</cdr:x>
      <cdr:y>0.33577</cdr:y>
    </cdr:from>
    <cdr:to>
      <cdr:x>0.99015</cdr:x>
      <cdr:y>0.42748</cdr:y>
    </cdr:to>
    <cdr:sp macro="" textlink="">
      <cdr:nvSpPr>
        <cdr:cNvPr id="4" name="Rounded Rectangle 15">
          <a:extLst xmlns:a="http://schemas.openxmlformats.org/drawingml/2006/main">
            <a:ext uri="{FF2B5EF4-FFF2-40B4-BE49-F238E27FC236}">
              <a16:creationId xmlns:a16="http://schemas.microsoft.com/office/drawing/2014/main" id="{5AA9FBA3-0C2A-0A32-7C18-FB0B393F3A45}"/>
            </a:ext>
          </a:extLst>
        </cdr:cNvPr>
        <cdr:cNvSpPr/>
      </cdr:nvSpPr>
      <cdr:spPr>
        <a:xfrm xmlns:a="http://schemas.openxmlformats.org/drawingml/2006/main">
          <a:off x="8651097" y="1776456"/>
          <a:ext cx="916852" cy="485226"/>
        </a:xfrm>
        <a:prstGeom xmlns:a="http://schemas.openxmlformats.org/drawingml/2006/main" prst="roundRect">
          <a:avLst/>
        </a:prstGeom>
        <a:solidFill xmlns:a="http://schemas.openxmlformats.org/drawingml/2006/main">
          <a:schemeClr val="bg1"/>
        </a:solidFill>
        <a:ln xmlns:a="http://schemas.openxmlformats.org/drawingml/2006/main"/>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dirty="0">
              <a:solidFill>
                <a:srgbClr val="44546A"/>
              </a:solidFill>
              <a:latin typeface="Franklin Gothic Demi" panose="020B0703020102020204" pitchFamily="34" charset="0"/>
              <a:cs typeface="Arial" panose="020B0604020202020204" pitchFamily="34" charset="0"/>
            </a:rPr>
            <a:t>71</a:t>
          </a:r>
          <a:r>
            <a:rPr kumimoji="0" lang="el-GR"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rPr>
            <a:t>%</a:t>
          </a:r>
          <a:endParaRPr kumimoji="0" lang="en-GB"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endParaRPr>
        </a:p>
      </cdr:txBody>
    </cdr:sp>
  </cdr:relSizeAnchor>
  <cdr:relSizeAnchor xmlns:cdr="http://schemas.openxmlformats.org/drawingml/2006/chartDrawing">
    <cdr:from>
      <cdr:x>0.89086</cdr:x>
      <cdr:y>0.46375</cdr:y>
    </cdr:from>
    <cdr:to>
      <cdr:x>0.98574</cdr:x>
      <cdr:y>0.55546</cdr:y>
    </cdr:to>
    <cdr:sp macro="" textlink="">
      <cdr:nvSpPr>
        <cdr:cNvPr id="5" name="Rounded Rectangle 15">
          <a:extLst xmlns:a="http://schemas.openxmlformats.org/drawingml/2006/main">
            <a:ext uri="{FF2B5EF4-FFF2-40B4-BE49-F238E27FC236}">
              <a16:creationId xmlns:a16="http://schemas.microsoft.com/office/drawing/2014/main" id="{E33FA772-51A3-3155-91AD-658F5DCB049D}"/>
            </a:ext>
          </a:extLst>
        </cdr:cNvPr>
        <cdr:cNvSpPr/>
      </cdr:nvSpPr>
      <cdr:spPr>
        <a:xfrm xmlns:a="http://schemas.openxmlformats.org/drawingml/2006/main">
          <a:off x="8608453" y="2453541"/>
          <a:ext cx="916852" cy="485226"/>
        </a:xfrm>
        <a:prstGeom xmlns:a="http://schemas.openxmlformats.org/drawingml/2006/main" prst="roundRect">
          <a:avLst/>
        </a:prstGeom>
        <a:solidFill xmlns:a="http://schemas.openxmlformats.org/drawingml/2006/main">
          <a:schemeClr val="bg1"/>
        </a:solidFill>
        <a:ln xmlns:a="http://schemas.openxmlformats.org/drawingml/2006/main"/>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dirty="0">
              <a:solidFill>
                <a:srgbClr val="44546A"/>
              </a:solidFill>
              <a:latin typeface="Franklin Gothic Demi" panose="020B0703020102020204" pitchFamily="34" charset="0"/>
              <a:cs typeface="Arial" panose="020B0604020202020204" pitchFamily="34" charset="0"/>
            </a:rPr>
            <a:t>71</a:t>
          </a:r>
          <a:r>
            <a:rPr kumimoji="0" lang="el-GR"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rPr>
            <a:t>%</a:t>
          </a:r>
          <a:endParaRPr kumimoji="0" lang="en-GB"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endParaRPr>
        </a:p>
      </cdr:txBody>
    </cdr:sp>
  </cdr:relSizeAnchor>
  <cdr:relSizeAnchor xmlns:cdr="http://schemas.openxmlformats.org/drawingml/2006/chartDrawing">
    <cdr:from>
      <cdr:x>0.8304</cdr:x>
      <cdr:y>0.57737</cdr:y>
    </cdr:from>
    <cdr:to>
      <cdr:x>0.92528</cdr:x>
      <cdr:y>0.66908</cdr:y>
    </cdr:to>
    <cdr:sp macro="" textlink="">
      <cdr:nvSpPr>
        <cdr:cNvPr id="6" name="Rounded Rectangle 15">
          <a:extLst xmlns:a="http://schemas.openxmlformats.org/drawingml/2006/main">
            <a:ext uri="{FF2B5EF4-FFF2-40B4-BE49-F238E27FC236}">
              <a16:creationId xmlns:a16="http://schemas.microsoft.com/office/drawing/2014/main" id="{E33FA772-51A3-3155-91AD-658F5DCB049D}"/>
            </a:ext>
          </a:extLst>
        </cdr:cNvPr>
        <cdr:cNvSpPr/>
      </cdr:nvSpPr>
      <cdr:spPr>
        <a:xfrm xmlns:a="http://schemas.openxmlformats.org/drawingml/2006/main">
          <a:off x="8024251" y="3054675"/>
          <a:ext cx="916852" cy="485226"/>
        </a:xfrm>
        <a:prstGeom xmlns:a="http://schemas.openxmlformats.org/drawingml/2006/main" prst="roundRect">
          <a:avLst/>
        </a:prstGeom>
        <a:solidFill xmlns:a="http://schemas.openxmlformats.org/drawingml/2006/main">
          <a:schemeClr val="bg1"/>
        </a:solidFill>
        <a:ln xmlns:a="http://schemas.openxmlformats.org/drawingml/2006/main"/>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dirty="0">
              <a:solidFill>
                <a:srgbClr val="44546A"/>
              </a:solidFill>
              <a:latin typeface="Franklin Gothic Demi" panose="020B0703020102020204" pitchFamily="34" charset="0"/>
              <a:cs typeface="Arial" panose="020B0604020202020204" pitchFamily="34" charset="0"/>
            </a:rPr>
            <a:t>71</a:t>
          </a:r>
          <a:r>
            <a:rPr kumimoji="0" lang="el-GR"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rPr>
            <a:t>%</a:t>
          </a:r>
          <a:endParaRPr kumimoji="0" lang="en-GB"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0.87884</cdr:x>
      <cdr:y>0.26787</cdr:y>
    </cdr:from>
    <cdr:to>
      <cdr:x>0.97347</cdr:x>
      <cdr:y>0.4407</cdr:y>
    </cdr:to>
    <cdr:sp macro="" textlink="">
      <cdr:nvSpPr>
        <cdr:cNvPr id="2" name="TextBox 1">
          <a:extLst xmlns:a="http://schemas.openxmlformats.org/drawingml/2006/main">
            <a:ext uri="{FF2B5EF4-FFF2-40B4-BE49-F238E27FC236}">
              <a16:creationId xmlns:a16="http://schemas.microsoft.com/office/drawing/2014/main" id="{044F40CD-0080-ED84-2909-83AC3937B96F}"/>
            </a:ext>
          </a:extLst>
        </cdr:cNvPr>
        <cdr:cNvSpPr txBox="1"/>
      </cdr:nvSpPr>
      <cdr:spPr>
        <a:xfrm xmlns:a="http://schemas.openxmlformats.org/drawingml/2006/main">
          <a:off x="8492346" y="14172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0.89352</cdr:x>
      <cdr:y>0.36347</cdr:y>
    </cdr:from>
    <cdr:to>
      <cdr:x>0.9884</cdr:x>
      <cdr:y>0.45518</cdr:y>
    </cdr:to>
    <cdr:sp macro="" textlink="">
      <cdr:nvSpPr>
        <cdr:cNvPr id="3" name="Rounded Rectangle 15">
          <a:extLst xmlns:a="http://schemas.openxmlformats.org/drawingml/2006/main">
            <a:ext uri="{FF2B5EF4-FFF2-40B4-BE49-F238E27FC236}">
              <a16:creationId xmlns:a16="http://schemas.microsoft.com/office/drawing/2014/main" id="{5AA9FBA3-0C2A-0A32-7C18-FB0B393F3A45}"/>
            </a:ext>
          </a:extLst>
        </cdr:cNvPr>
        <cdr:cNvSpPr/>
      </cdr:nvSpPr>
      <cdr:spPr>
        <a:xfrm xmlns:a="http://schemas.openxmlformats.org/drawingml/2006/main">
          <a:off x="8634164" y="1922999"/>
          <a:ext cx="916852" cy="485226"/>
        </a:xfrm>
        <a:prstGeom xmlns:a="http://schemas.openxmlformats.org/drawingml/2006/main" prst="roundRect">
          <a:avLst/>
        </a:prstGeom>
        <a:solidFill xmlns:a="http://schemas.openxmlformats.org/drawingml/2006/main">
          <a:schemeClr val="bg1"/>
        </a:solidFill>
        <a:ln xmlns:a="http://schemas.openxmlformats.org/drawingml/2006/main"/>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dirty="0">
              <a:solidFill>
                <a:srgbClr val="44546A"/>
              </a:solidFill>
              <a:latin typeface="Franklin Gothic Demi" panose="020B0703020102020204" pitchFamily="34" charset="0"/>
              <a:cs typeface="Arial" panose="020B0604020202020204" pitchFamily="34" charset="0"/>
            </a:rPr>
            <a:t>71</a:t>
          </a:r>
          <a:r>
            <a:rPr kumimoji="0" lang="el-GR"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rPr>
            <a:t>%</a:t>
          </a:r>
          <a:endParaRPr kumimoji="0" lang="en-GB"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endParaRPr>
        </a:p>
      </cdr:txBody>
    </cdr:sp>
  </cdr:relSizeAnchor>
  <cdr:relSizeAnchor xmlns:cdr="http://schemas.openxmlformats.org/drawingml/2006/chartDrawing">
    <cdr:from>
      <cdr:x>0.89527</cdr:x>
      <cdr:y>0.33577</cdr:y>
    </cdr:from>
    <cdr:to>
      <cdr:x>0.99015</cdr:x>
      <cdr:y>0.42748</cdr:y>
    </cdr:to>
    <cdr:sp macro="" textlink="">
      <cdr:nvSpPr>
        <cdr:cNvPr id="4" name="Rounded Rectangle 15">
          <a:extLst xmlns:a="http://schemas.openxmlformats.org/drawingml/2006/main">
            <a:ext uri="{FF2B5EF4-FFF2-40B4-BE49-F238E27FC236}">
              <a16:creationId xmlns:a16="http://schemas.microsoft.com/office/drawing/2014/main" id="{5AA9FBA3-0C2A-0A32-7C18-FB0B393F3A45}"/>
            </a:ext>
          </a:extLst>
        </cdr:cNvPr>
        <cdr:cNvSpPr/>
      </cdr:nvSpPr>
      <cdr:spPr>
        <a:xfrm xmlns:a="http://schemas.openxmlformats.org/drawingml/2006/main">
          <a:off x="8651097" y="1776456"/>
          <a:ext cx="916852" cy="485226"/>
        </a:xfrm>
        <a:prstGeom xmlns:a="http://schemas.openxmlformats.org/drawingml/2006/main" prst="roundRect">
          <a:avLst/>
        </a:prstGeom>
        <a:solidFill xmlns:a="http://schemas.openxmlformats.org/drawingml/2006/main">
          <a:schemeClr val="bg1"/>
        </a:solidFill>
        <a:ln xmlns:a="http://schemas.openxmlformats.org/drawingml/2006/main"/>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dirty="0">
              <a:solidFill>
                <a:srgbClr val="44546A"/>
              </a:solidFill>
              <a:latin typeface="Franklin Gothic Demi" panose="020B0703020102020204" pitchFamily="34" charset="0"/>
              <a:cs typeface="Arial" panose="020B0604020202020204" pitchFamily="34" charset="0"/>
            </a:rPr>
            <a:t>71</a:t>
          </a:r>
          <a:r>
            <a:rPr kumimoji="0" lang="el-GR"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rPr>
            <a:t>%</a:t>
          </a:r>
          <a:endParaRPr kumimoji="0" lang="en-GB"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endParaRPr>
        </a:p>
      </cdr:txBody>
    </cdr:sp>
  </cdr:relSizeAnchor>
  <cdr:relSizeAnchor xmlns:cdr="http://schemas.openxmlformats.org/drawingml/2006/chartDrawing">
    <cdr:from>
      <cdr:x>0.89086</cdr:x>
      <cdr:y>0.46375</cdr:y>
    </cdr:from>
    <cdr:to>
      <cdr:x>0.98574</cdr:x>
      <cdr:y>0.55546</cdr:y>
    </cdr:to>
    <cdr:sp macro="" textlink="">
      <cdr:nvSpPr>
        <cdr:cNvPr id="5" name="Rounded Rectangle 15">
          <a:extLst xmlns:a="http://schemas.openxmlformats.org/drawingml/2006/main">
            <a:ext uri="{FF2B5EF4-FFF2-40B4-BE49-F238E27FC236}">
              <a16:creationId xmlns:a16="http://schemas.microsoft.com/office/drawing/2014/main" id="{E33FA772-51A3-3155-91AD-658F5DCB049D}"/>
            </a:ext>
          </a:extLst>
        </cdr:cNvPr>
        <cdr:cNvSpPr/>
      </cdr:nvSpPr>
      <cdr:spPr>
        <a:xfrm xmlns:a="http://schemas.openxmlformats.org/drawingml/2006/main">
          <a:off x="8608453" y="2453541"/>
          <a:ext cx="916852" cy="485226"/>
        </a:xfrm>
        <a:prstGeom xmlns:a="http://schemas.openxmlformats.org/drawingml/2006/main" prst="roundRect">
          <a:avLst/>
        </a:prstGeom>
        <a:solidFill xmlns:a="http://schemas.openxmlformats.org/drawingml/2006/main">
          <a:schemeClr val="bg1"/>
        </a:solidFill>
        <a:ln xmlns:a="http://schemas.openxmlformats.org/drawingml/2006/main"/>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dirty="0">
              <a:solidFill>
                <a:srgbClr val="44546A"/>
              </a:solidFill>
              <a:latin typeface="Franklin Gothic Demi" panose="020B0703020102020204" pitchFamily="34" charset="0"/>
              <a:cs typeface="Arial" panose="020B0604020202020204" pitchFamily="34" charset="0"/>
            </a:rPr>
            <a:t>71</a:t>
          </a:r>
          <a:r>
            <a:rPr kumimoji="0" lang="el-GR"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rPr>
            <a:t>%</a:t>
          </a:r>
          <a:endParaRPr kumimoji="0" lang="en-GB"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endParaRPr>
        </a:p>
      </cdr:txBody>
    </cdr:sp>
  </cdr:relSizeAnchor>
  <cdr:relSizeAnchor xmlns:cdr="http://schemas.openxmlformats.org/drawingml/2006/chartDrawing">
    <cdr:from>
      <cdr:x>0.8304</cdr:x>
      <cdr:y>0.57737</cdr:y>
    </cdr:from>
    <cdr:to>
      <cdr:x>0.92528</cdr:x>
      <cdr:y>0.66908</cdr:y>
    </cdr:to>
    <cdr:sp macro="" textlink="">
      <cdr:nvSpPr>
        <cdr:cNvPr id="6" name="Rounded Rectangle 15">
          <a:extLst xmlns:a="http://schemas.openxmlformats.org/drawingml/2006/main">
            <a:ext uri="{FF2B5EF4-FFF2-40B4-BE49-F238E27FC236}">
              <a16:creationId xmlns:a16="http://schemas.microsoft.com/office/drawing/2014/main" id="{E33FA772-51A3-3155-91AD-658F5DCB049D}"/>
            </a:ext>
          </a:extLst>
        </cdr:cNvPr>
        <cdr:cNvSpPr/>
      </cdr:nvSpPr>
      <cdr:spPr>
        <a:xfrm xmlns:a="http://schemas.openxmlformats.org/drawingml/2006/main">
          <a:off x="8024251" y="3054675"/>
          <a:ext cx="916852" cy="485226"/>
        </a:xfrm>
        <a:prstGeom xmlns:a="http://schemas.openxmlformats.org/drawingml/2006/main" prst="roundRect">
          <a:avLst/>
        </a:prstGeom>
        <a:solidFill xmlns:a="http://schemas.openxmlformats.org/drawingml/2006/main">
          <a:schemeClr val="bg1"/>
        </a:solidFill>
        <a:ln xmlns:a="http://schemas.openxmlformats.org/drawingml/2006/main"/>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dirty="0">
              <a:solidFill>
                <a:srgbClr val="44546A"/>
              </a:solidFill>
              <a:latin typeface="Franklin Gothic Demi" panose="020B0703020102020204" pitchFamily="34" charset="0"/>
              <a:cs typeface="Arial" panose="020B0604020202020204" pitchFamily="34" charset="0"/>
            </a:rPr>
            <a:t>71</a:t>
          </a:r>
          <a:r>
            <a:rPr kumimoji="0" lang="el-GR"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rPr>
            <a:t>%</a:t>
          </a:r>
          <a:endParaRPr kumimoji="0" lang="en-GB"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0.26194</cdr:x>
      <cdr:y>0.56744</cdr:y>
    </cdr:from>
    <cdr:to>
      <cdr:x>0.42655</cdr:x>
      <cdr:y>0.68344</cdr:y>
    </cdr:to>
    <cdr:sp macro="" textlink="">
      <cdr:nvSpPr>
        <cdr:cNvPr id="2" name="Rounded Rectangle 15">
          <a:extLst xmlns:a="http://schemas.openxmlformats.org/drawingml/2006/main">
            <a:ext uri="{FF2B5EF4-FFF2-40B4-BE49-F238E27FC236}">
              <a16:creationId xmlns:a16="http://schemas.microsoft.com/office/drawing/2014/main" id="{C81724DC-27C4-E9BE-1C97-AC9D64AF74E1}"/>
            </a:ext>
          </a:extLst>
        </cdr:cNvPr>
        <cdr:cNvSpPr/>
      </cdr:nvSpPr>
      <cdr:spPr>
        <a:xfrm xmlns:a="http://schemas.openxmlformats.org/drawingml/2006/main">
          <a:off x="1458978" y="2373624"/>
          <a:ext cx="916863" cy="485233"/>
        </a:xfrm>
        <a:prstGeom xmlns:a="http://schemas.openxmlformats.org/drawingml/2006/main" prst="roundRect">
          <a:avLst/>
        </a:prstGeom>
        <a:solidFill xmlns:a="http://schemas.openxmlformats.org/drawingml/2006/main">
          <a:schemeClr val="bg1"/>
        </a:solidFill>
        <a:ln xmlns:a="http://schemas.openxmlformats.org/drawingml/2006/main"/>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44546A"/>
              </a:solidFill>
              <a:latin typeface="Franklin Gothic Demi" panose="020B0703020102020204" pitchFamily="34" charset="0"/>
              <a:cs typeface="Arial" panose="020B0604020202020204" pitchFamily="34" charset="0"/>
            </a:rPr>
            <a:t>8</a:t>
          </a:r>
          <a:r>
            <a:rPr lang="el-GR" sz="2400" b="1">
              <a:solidFill>
                <a:srgbClr val="44546A"/>
              </a:solidFill>
              <a:latin typeface="Franklin Gothic Demi" panose="020B0703020102020204" pitchFamily="34" charset="0"/>
              <a:cs typeface="Arial" panose="020B0604020202020204" pitchFamily="34" charset="0"/>
            </a:rPr>
            <a:t>8</a:t>
          </a:r>
          <a:r>
            <a:rPr kumimoji="0" lang="el-GR" sz="2400" b="1" i="0" u="none" strike="noStrike" kern="1200" cap="none" spc="0" normalizeH="0" baseline="0" noProof="0">
              <a:ln>
                <a:noFill/>
              </a:ln>
              <a:solidFill>
                <a:srgbClr val="44546A"/>
              </a:solidFill>
              <a:effectLst/>
              <a:uLnTx/>
              <a:uFillTx/>
              <a:latin typeface="Franklin Gothic Demi" panose="020B0703020102020204" pitchFamily="34" charset="0"/>
              <a:cs typeface="Arial" panose="020B0604020202020204" pitchFamily="34" charset="0"/>
            </a:rPr>
            <a:t>%</a:t>
          </a:r>
          <a:endParaRPr kumimoji="0" lang="en-GB"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0.87884</cdr:x>
      <cdr:y>0.26787</cdr:y>
    </cdr:from>
    <cdr:to>
      <cdr:x>0.97347</cdr:x>
      <cdr:y>0.4407</cdr:y>
    </cdr:to>
    <cdr:sp macro="" textlink="">
      <cdr:nvSpPr>
        <cdr:cNvPr id="2" name="TextBox 1">
          <a:extLst xmlns:a="http://schemas.openxmlformats.org/drawingml/2006/main">
            <a:ext uri="{FF2B5EF4-FFF2-40B4-BE49-F238E27FC236}">
              <a16:creationId xmlns:a16="http://schemas.microsoft.com/office/drawing/2014/main" id="{044F40CD-0080-ED84-2909-83AC3937B96F}"/>
            </a:ext>
          </a:extLst>
        </cdr:cNvPr>
        <cdr:cNvSpPr txBox="1"/>
      </cdr:nvSpPr>
      <cdr:spPr>
        <a:xfrm xmlns:a="http://schemas.openxmlformats.org/drawingml/2006/main">
          <a:off x="8492346" y="14172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0.45833</cdr:x>
      <cdr:y>0.40401</cdr:y>
    </cdr:from>
    <cdr:to>
      <cdr:x>0.54167</cdr:x>
      <cdr:y>0.59599</cdr:y>
    </cdr:to>
    <cdr:sp macro="" textlink="">
      <cdr:nvSpPr>
        <cdr:cNvPr id="2" name="TextBox 1">
          <a:extLst xmlns:a="http://schemas.openxmlformats.org/drawingml/2006/main">
            <a:ext uri="{FF2B5EF4-FFF2-40B4-BE49-F238E27FC236}">
              <a16:creationId xmlns:a16="http://schemas.microsoft.com/office/drawing/2014/main" id="{FC66E880-D050-9E90-7DEF-30B14C67ACC1}"/>
            </a:ext>
          </a:extLst>
        </cdr:cNvPr>
        <cdr:cNvSpPr txBox="1"/>
      </cdr:nvSpPr>
      <cdr:spPr>
        <a:xfrm xmlns:a="http://schemas.openxmlformats.org/drawingml/2006/main">
          <a:off x="5029200" y="1924394"/>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a:p>
      </cdr:txBody>
    </cdr:sp>
  </cdr:relSizeAnchor>
  <cdr:relSizeAnchor xmlns:cdr="http://schemas.openxmlformats.org/drawingml/2006/chartDrawing">
    <cdr:from>
      <cdr:x>0.91528</cdr:x>
      <cdr:y>0.05815</cdr:y>
    </cdr:from>
    <cdr:to>
      <cdr:x>0.95972</cdr:x>
      <cdr:y>0.11857</cdr:y>
    </cdr:to>
    <cdr:sp macro="" textlink="">
      <cdr:nvSpPr>
        <cdr:cNvPr id="3" name="TextBox 2">
          <a:extLst xmlns:a="http://schemas.openxmlformats.org/drawingml/2006/main">
            <a:ext uri="{FF2B5EF4-FFF2-40B4-BE49-F238E27FC236}">
              <a16:creationId xmlns:a16="http://schemas.microsoft.com/office/drawing/2014/main" id="{C15DD9D5-B03F-0F55-C36D-B9E7CD071605}"/>
            </a:ext>
          </a:extLst>
        </cdr:cNvPr>
        <cdr:cNvSpPr txBox="1"/>
      </cdr:nvSpPr>
      <cdr:spPr>
        <a:xfrm xmlns:a="http://schemas.openxmlformats.org/drawingml/2006/main">
          <a:off x="10043160" y="276994"/>
          <a:ext cx="487680" cy="2877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a:p>
      </cdr:txBody>
    </cdr:sp>
  </cdr:relSizeAnchor>
  <cdr:relSizeAnchor xmlns:cdr="http://schemas.openxmlformats.org/drawingml/2006/chartDrawing">
    <cdr:from>
      <cdr:x>0.91181</cdr:x>
      <cdr:y>0.05815</cdr:y>
    </cdr:from>
    <cdr:to>
      <cdr:x>0.95903</cdr:x>
      <cdr:y>0.11377</cdr:y>
    </cdr:to>
    <cdr:sp macro="" textlink="">
      <cdr:nvSpPr>
        <cdr:cNvPr id="4" name="TextBox 3">
          <a:extLst xmlns:a="http://schemas.openxmlformats.org/drawingml/2006/main">
            <a:ext uri="{FF2B5EF4-FFF2-40B4-BE49-F238E27FC236}">
              <a16:creationId xmlns:a16="http://schemas.microsoft.com/office/drawing/2014/main" id="{726A86C0-2839-B94E-E58F-A71BE97B0BAF}"/>
            </a:ext>
          </a:extLst>
        </cdr:cNvPr>
        <cdr:cNvSpPr txBox="1"/>
      </cdr:nvSpPr>
      <cdr:spPr>
        <a:xfrm xmlns:a="http://schemas.openxmlformats.org/drawingml/2006/main">
          <a:off x="10005060" y="276994"/>
          <a:ext cx="518160" cy="264930"/>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endParaRPr lang="en-US" sz="1100" kern="1200"/>
        </a:p>
      </cdr:txBody>
    </cdr:sp>
  </cdr:relSizeAnchor>
  <cdr:relSizeAnchor xmlns:cdr="http://schemas.openxmlformats.org/drawingml/2006/chartDrawing">
    <cdr:from>
      <cdr:x>0.8456</cdr:x>
      <cdr:y>0.27324</cdr:y>
    </cdr:from>
    <cdr:to>
      <cdr:x>0.89005</cdr:x>
      <cdr:y>0.35078</cdr:y>
    </cdr:to>
    <cdr:sp macro="" textlink="">
      <cdr:nvSpPr>
        <cdr:cNvPr id="5" name="TextBox 12">
          <a:extLst xmlns:a="http://schemas.openxmlformats.org/drawingml/2006/main">
            <a:ext uri="{FF2B5EF4-FFF2-40B4-BE49-F238E27FC236}">
              <a16:creationId xmlns:a16="http://schemas.microsoft.com/office/drawing/2014/main" id="{CA7180B3-9257-35F2-B6CF-C150B10BD257}"/>
            </a:ext>
          </a:extLst>
        </cdr:cNvPr>
        <cdr:cNvSpPr txBox="1"/>
      </cdr:nvSpPr>
      <cdr:spPr>
        <a:xfrm xmlns:a="http://schemas.openxmlformats.org/drawingml/2006/main">
          <a:off x="9278620" y="1301498"/>
          <a:ext cx="48768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l-GR" b="1"/>
            <a:t>48</a:t>
          </a:r>
          <a:endParaRPr lang="en-US"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2CCE63-DC9A-3F24-2907-6A68CBF498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Franklin Gothic Book" panose="020B0503020102020204" pitchFamily="34" charset="0"/>
            </a:endParaRPr>
          </a:p>
        </p:txBody>
      </p:sp>
      <p:sp>
        <p:nvSpPr>
          <p:cNvPr id="3" name="Date Placeholder 2">
            <a:extLst>
              <a:ext uri="{FF2B5EF4-FFF2-40B4-BE49-F238E27FC236}">
                <a16:creationId xmlns:a16="http://schemas.microsoft.com/office/drawing/2014/main" id="{B4B2711C-891F-689A-4EE0-2769D66BE5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F285F9-CAF0-4B37-8B01-A170A0674D44}" type="datetimeFigureOut">
              <a:rPr lang="en-US" smtClean="0">
                <a:latin typeface="Franklin Gothic Book" panose="020B0503020102020204" pitchFamily="34" charset="0"/>
              </a:rPr>
              <a:t>11/6/2025</a:t>
            </a:fld>
            <a:endParaRPr lang="en-US" dirty="0">
              <a:latin typeface="Franklin Gothic Book" panose="020B0503020102020204" pitchFamily="34" charset="0"/>
            </a:endParaRPr>
          </a:p>
        </p:txBody>
      </p:sp>
      <p:sp>
        <p:nvSpPr>
          <p:cNvPr id="4" name="Footer Placeholder 3">
            <a:extLst>
              <a:ext uri="{FF2B5EF4-FFF2-40B4-BE49-F238E27FC236}">
                <a16:creationId xmlns:a16="http://schemas.microsoft.com/office/drawing/2014/main" id="{C36AF1E0-B00C-75A9-C44A-CCA0C0E514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7AF9FF2B-ED69-2EC6-3A3F-A3101FD016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50E4A4-C33B-4EC8-91B3-F2EB4FB8FFB9}" type="slidenum">
              <a:rPr lang="en-US" smtClean="0">
                <a:latin typeface="Franklin Gothic Book" panose="020B0503020102020204" pitchFamily="34" charset="0"/>
              </a:rPr>
              <a:t>‹#›</a:t>
            </a:fld>
            <a:endParaRPr lang="en-US" dirty="0">
              <a:latin typeface="Franklin Gothic Book" panose="020B0503020102020204" pitchFamily="34" charset="0"/>
            </a:endParaRPr>
          </a:p>
        </p:txBody>
      </p:sp>
    </p:spTree>
    <p:extLst>
      <p:ext uri="{BB962C8B-B14F-4D97-AF65-F5344CB8AC3E}">
        <p14:creationId xmlns:p14="http://schemas.microsoft.com/office/powerpoint/2010/main" val="1193499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526EE-46B3-471E-AAF5-5E3717B02F04}" type="datetimeFigureOut">
              <a:rPr lang="el-GR" smtClean="0"/>
              <a:t>6/11/2025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D14EE-A7B4-4D09-84FF-8B4EBBC6CDE6}" type="slidenum">
              <a:rPr lang="el-GR" smtClean="0"/>
              <a:t>‹#›</a:t>
            </a:fld>
            <a:endParaRPr lang="el-GR"/>
          </a:p>
        </p:txBody>
      </p:sp>
    </p:spTree>
    <p:extLst>
      <p:ext uri="{BB962C8B-B14F-4D97-AF65-F5344CB8AC3E}">
        <p14:creationId xmlns:p14="http://schemas.microsoft.com/office/powerpoint/2010/main" val="138804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AD5D14EE-A7B4-4D09-84FF-8B4EBBC6CDE6}" type="slidenum">
              <a:rPr lang="el-GR" smtClean="0"/>
              <a:t>1</a:t>
            </a:fld>
            <a:endParaRPr lang="el-GR"/>
          </a:p>
        </p:txBody>
      </p:sp>
    </p:spTree>
    <p:extLst>
      <p:ext uri="{BB962C8B-B14F-4D97-AF65-F5344CB8AC3E}">
        <p14:creationId xmlns:p14="http://schemas.microsoft.com/office/powerpoint/2010/main" val="4041769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D14EE-A7B4-4D09-84FF-8B4EBBC6CDE6}" type="slidenum">
              <a:rPr lang="el-GR" smtClean="0"/>
              <a:t>14</a:t>
            </a:fld>
            <a:endParaRPr lang="el-GR"/>
          </a:p>
        </p:txBody>
      </p:sp>
    </p:spTree>
    <p:extLst>
      <p:ext uri="{BB962C8B-B14F-4D97-AF65-F5344CB8AC3E}">
        <p14:creationId xmlns:p14="http://schemas.microsoft.com/office/powerpoint/2010/main" val="2600026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5D14EE-A7B4-4D09-84FF-8B4EBBC6CDE6}" type="slidenum">
              <a:rPr lang="el-GR" smtClean="0"/>
              <a:t>15</a:t>
            </a:fld>
            <a:endParaRPr lang="el-GR"/>
          </a:p>
        </p:txBody>
      </p:sp>
    </p:spTree>
    <p:extLst>
      <p:ext uri="{BB962C8B-B14F-4D97-AF65-F5344CB8AC3E}">
        <p14:creationId xmlns:p14="http://schemas.microsoft.com/office/powerpoint/2010/main" val="674557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1E3E0-3F73-2823-D74A-6747190A7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22096-47D6-6B70-41A6-F79269CCD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87041-5005-9344-8DE1-83D785137A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5415D2-2E31-5E27-FF8E-5B9F424F29A6}"/>
              </a:ext>
            </a:extLst>
          </p:cNvPr>
          <p:cNvSpPr>
            <a:spLocks noGrp="1"/>
          </p:cNvSpPr>
          <p:nvPr>
            <p:ph type="sldNum" sz="quarter" idx="5"/>
          </p:nvPr>
        </p:nvSpPr>
        <p:spPr/>
        <p:txBody>
          <a:bodyPr/>
          <a:lstStyle/>
          <a:p>
            <a:fld id="{AD5D14EE-A7B4-4D09-84FF-8B4EBBC6CDE6}" type="slidenum">
              <a:rPr lang="el-GR" smtClean="0"/>
              <a:t>16</a:t>
            </a:fld>
            <a:endParaRPr lang="el-GR"/>
          </a:p>
        </p:txBody>
      </p:sp>
    </p:spTree>
    <p:extLst>
      <p:ext uri="{BB962C8B-B14F-4D97-AF65-F5344CB8AC3E}">
        <p14:creationId xmlns:p14="http://schemas.microsoft.com/office/powerpoint/2010/main" val="3237097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8FA48-73CA-5091-F7A6-2D857AAA9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70A90-A405-62F7-60D9-BFBBFE2789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0FA81-DB86-9507-CFF4-90C1AC7BB0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287F2B-E2F2-6907-2DE5-9691B3786858}"/>
              </a:ext>
            </a:extLst>
          </p:cNvPr>
          <p:cNvSpPr>
            <a:spLocks noGrp="1"/>
          </p:cNvSpPr>
          <p:nvPr>
            <p:ph type="sldNum" sz="quarter" idx="5"/>
          </p:nvPr>
        </p:nvSpPr>
        <p:spPr/>
        <p:txBody>
          <a:bodyPr/>
          <a:lstStyle/>
          <a:p>
            <a:fld id="{AD5D14EE-A7B4-4D09-84FF-8B4EBBC6CDE6}" type="slidenum">
              <a:rPr lang="el-GR" smtClean="0"/>
              <a:t>17</a:t>
            </a:fld>
            <a:endParaRPr lang="el-GR"/>
          </a:p>
        </p:txBody>
      </p:sp>
    </p:spTree>
    <p:extLst>
      <p:ext uri="{BB962C8B-B14F-4D97-AF65-F5344CB8AC3E}">
        <p14:creationId xmlns:p14="http://schemas.microsoft.com/office/powerpoint/2010/main" val="164653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80FF2-E575-2D4C-79C5-9208CAB1E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40199-10A0-57FC-8E46-E40B5CB6B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20553D-52CD-5776-EB03-86F9AEDE62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32F25B-0629-86DE-7FE8-F01374B327C5}"/>
              </a:ext>
            </a:extLst>
          </p:cNvPr>
          <p:cNvSpPr>
            <a:spLocks noGrp="1"/>
          </p:cNvSpPr>
          <p:nvPr>
            <p:ph type="sldNum" sz="quarter" idx="5"/>
          </p:nvPr>
        </p:nvSpPr>
        <p:spPr/>
        <p:txBody>
          <a:bodyPr/>
          <a:lstStyle/>
          <a:p>
            <a:fld id="{AD5D14EE-A7B4-4D09-84FF-8B4EBBC6CDE6}" type="slidenum">
              <a:rPr lang="el-GR" smtClean="0"/>
              <a:t>18</a:t>
            </a:fld>
            <a:endParaRPr lang="el-GR"/>
          </a:p>
        </p:txBody>
      </p:sp>
    </p:spTree>
    <p:extLst>
      <p:ext uri="{BB962C8B-B14F-4D97-AF65-F5344CB8AC3E}">
        <p14:creationId xmlns:p14="http://schemas.microsoft.com/office/powerpoint/2010/main" val="88640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423A1-32F8-9560-B2F0-DACB68A0B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7CA71-2828-3260-B9E2-648F5C3B6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BB3EC-22BE-3145-F5FC-4D5AC3F909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D3FD89-B8A8-0C63-433D-4011CFB2C715}"/>
              </a:ext>
            </a:extLst>
          </p:cNvPr>
          <p:cNvSpPr>
            <a:spLocks noGrp="1"/>
          </p:cNvSpPr>
          <p:nvPr>
            <p:ph type="sldNum" sz="quarter" idx="5"/>
          </p:nvPr>
        </p:nvSpPr>
        <p:spPr/>
        <p:txBody>
          <a:bodyPr/>
          <a:lstStyle/>
          <a:p>
            <a:fld id="{AD5D14EE-A7B4-4D09-84FF-8B4EBBC6CDE6}" type="slidenum">
              <a:rPr lang="el-GR" smtClean="0"/>
              <a:t>19</a:t>
            </a:fld>
            <a:endParaRPr lang="el-GR"/>
          </a:p>
        </p:txBody>
      </p:sp>
    </p:spTree>
    <p:extLst>
      <p:ext uri="{BB962C8B-B14F-4D97-AF65-F5344CB8AC3E}">
        <p14:creationId xmlns:p14="http://schemas.microsoft.com/office/powerpoint/2010/main" val="1729464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9564C-1CD7-7BA9-14EF-891481BF8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0DD97F-8BE5-893B-BEF5-BD3C0A6FB0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F5CAC-BD52-1B01-30A6-6B2EBF0486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6508B5-9AA8-338A-0E2B-3732AAB941A9}"/>
              </a:ext>
            </a:extLst>
          </p:cNvPr>
          <p:cNvSpPr>
            <a:spLocks noGrp="1"/>
          </p:cNvSpPr>
          <p:nvPr>
            <p:ph type="sldNum" sz="quarter" idx="5"/>
          </p:nvPr>
        </p:nvSpPr>
        <p:spPr/>
        <p:txBody>
          <a:bodyPr/>
          <a:lstStyle/>
          <a:p>
            <a:fld id="{AD5D14EE-A7B4-4D09-84FF-8B4EBBC6CDE6}" type="slidenum">
              <a:rPr lang="el-GR" smtClean="0"/>
              <a:t>20</a:t>
            </a:fld>
            <a:endParaRPr lang="el-GR"/>
          </a:p>
        </p:txBody>
      </p:sp>
    </p:spTree>
    <p:extLst>
      <p:ext uri="{BB962C8B-B14F-4D97-AF65-F5344CB8AC3E}">
        <p14:creationId xmlns:p14="http://schemas.microsoft.com/office/powerpoint/2010/main" val="3523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389F9-3C31-7442-D42E-AB68E5071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F6FF7-7733-4244-03BC-4D2D22CD0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1F6A8-BA99-9394-0806-95C05CE92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E13BBE-6819-92FD-746E-919E42CB4173}"/>
              </a:ext>
            </a:extLst>
          </p:cNvPr>
          <p:cNvSpPr>
            <a:spLocks noGrp="1"/>
          </p:cNvSpPr>
          <p:nvPr>
            <p:ph type="sldNum" sz="quarter" idx="5"/>
          </p:nvPr>
        </p:nvSpPr>
        <p:spPr/>
        <p:txBody>
          <a:bodyPr/>
          <a:lstStyle/>
          <a:p>
            <a:fld id="{AD5D14EE-A7B4-4D09-84FF-8B4EBBC6CDE6}" type="slidenum">
              <a:rPr lang="el-GR" smtClean="0"/>
              <a:t>21</a:t>
            </a:fld>
            <a:endParaRPr lang="el-GR"/>
          </a:p>
        </p:txBody>
      </p:sp>
    </p:spTree>
    <p:extLst>
      <p:ext uri="{BB962C8B-B14F-4D97-AF65-F5344CB8AC3E}">
        <p14:creationId xmlns:p14="http://schemas.microsoft.com/office/powerpoint/2010/main" val="1071328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C4642-64D5-6BFD-50F7-7632B7B8C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18DCC-0413-1C11-40E3-CE66EE1B9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30A70-724F-A31D-A443-2CFDA4C08E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A6C874-E1FD-82BA-335C-34B6406D7A85}"/>
              </a:ext>
            </a:extLst>
          </p:cNvPr>
          <p:cNvSpPr>
            <a:spLocks noGrp="1"/>
          </p:cNvSpPr>
          <p:nvPr>
            <p:ph type="sldNum" sz="quarter" idx="5"/>
          </p:nvPr>
        </p:nvSpPr>
        <p:spPr/>
        <p:txBody>
          <a:bodyPr/>
          <a:lstStyle/>
          <a:p>
            <a:fld id="{AD5D14EE-A7B4-4D09-84FF-8B4EBBC6CDE6}" type="slidenum">
              <a:rPr lang="el-GR" smtClean="0"/>
              <a:t>22</a:t>
            </a:fld>
            <a:endParaRPr lang="el-GR"/>
          </a:p>
        </p:txBody>
      </p:sp>
    </p:spTree>
    <p:extLst>
      <p:ext uri="{BB962C8B-B14F-4D97-AF65-F5344CB8AC3E}">
        <p14:creationId xmlns:p14="http://schemas.microsoft.com/office/powerpoint/2010/main" val="2325329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4FBED-ADFC-6DF3-3A32-D7F870E75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256B5-8220-0B92-9E3C-B2338DF39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3759CF-3EA5-CEFD-98BD-AFC609F4C2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2D9150-EF8A-AB64-61B1-135559F514A0}"/>
              </a:ext>
            </a:extLst>
          </p:cNvPr>
          <p:cNvSpPr>
            <a:spLocks noGrp="1"/>
          </p:cNvSpPr>
          <p:nvPr>
            <p:ph type="sldNum" sz="quarter" idx="5"/>
          </p:nvPr>
        </p:nvSpPr>
        <p:spPr/>
        <p:txBody>
          <a:bodyPr/>
          <a:lstStyle/>
          <a:p>
            <a:fld id="{AD5D14EE-A7B4-4D09-84FF-8B4EBBC6CDE6}" type="slidenum">
              <a:rPr lang="el-GR" smtClean="0"/>
              <a:t>23</a:t>
            </a:fld>
            <a:endParaRPr lang="el-GR"/>
          </a:p>
        </p:txBody>
      </p:sp>
    </p:spTree>
    <p:extLst>
      <p:ext uri="{BB962C8B-B14F-4D97-AF65-F5344CB8AC3E}">
        <p14:creationId xmlns:p14="http://schemas.microsoft.com/office/powerpoint/2010/main" val="124502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D14EE-A7B4-4D09-84FF-8B4EBBC6CDE6}" type="slidenum">
              <a:rPr lang="el-GR" smtClean="0"/>
              <a:t>4</a:t>
            </a:fld>
            <a:endParaRPr lang="el-GR"/>
          </a:p>
        </p:txBody>
      </p:sp>
    </p:spTree>
    <p:extLst>
      <p:ext uri="{BB962C8B-B14F-4D97-AF65-F5344CB8AC3E}">
        <p14:creationId xmlns:p14="http://schemas.microsoft.com/office/powerpoint/2010/main" val="2768212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AF097-2350-53B7-8796-8C0B8BE40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9D1C73-72A8-486F-B98B-C872DD5F87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AB256-F433-100E-AA53-D372E0D7E7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A2888A-253A-CF4B-2125-8B6F3D2ECA98}"/>
              </a:ext>
            </a:extLst>
          </p:cNvPr>
          <p:cNvSpPr>
            <a:spLocks noGrp="1"/>
          </p:cNvSpPr>
          <p:nvPr>
            <p:ph type="sldNum" sz="quarter" idx="5"/>
          </p:nvPr>
        </p:nvSpPr>
        <p:spPr/>
        <p:txBody>
          <a:bodyPr/>
          <a:lstStyle/>
          <a:p>
            <a:fld id="{AD5D14EE-A7B4-4D09-84FF-8B4EBBC6CDE6}" type="slidenum">
              <a:rPr lang="el-GR" smtClean="0"/>
              <a:t>24</a:t>
            </a:fld>
            <a:endParaRPr lang="el-GR"/>
          </a:p>
        </p:txBody>
      </p:sp>
    </p:spTree>
    <p:extLst>
      <p:ext uri="{BB962C8B-B14F-4D97-AF65-F5344CB8AC3E}">
        <p14:creationId xmlns:p14="http://schemas.microsoft.com/office/powerpoint/2010/main" val="2893226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2FDAC-EF36-1574-C7E4-E7B231CA0F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1172C-E2BB-AB95-9316-95266A85DF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F95268-ED50-67B2-34A1-CA3053441B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D082E9-2FA6-4D10-4DA9-78226EB7859A}"/>
              </a:ext>
            </a:extLst>
          </p:cNvPr>
          <p:cNvSpPr>
            <a:spLocks noGrp="1"/>
          </p:cNvSpPr>
          <p:nvPr>
            <p:ph type="sldNum" sz="quarter" idx="5"/>
          </p:nvPr>
        </p:nvSpPr>
        <p:spPr/>
        <p:txBody>
          <a:bodyPr/>
          <a:lstStyle/>
          <a:p>
            <a:fld id="{AD5D14EE-A7B4-4D09-84FF-8B4EBBC6CDE6}" type="slidenum">
              <a:rPr lang="el-GR" smtClean="0"/>
              <a:t>25</a:t>
            </a:fld>
            <a:endParaRPr lang="el-GR"/>
          </a:p>
        </p:txBody>
      </p:sp>
    </p:spTree>
    <p:extLst>
      <p:ext uri="{BB962C8B-B14F-4D97-AF65-F5344CB8AC3E}">
        <p14:creationId xmlns:p14="http://schemas.microsoft.com/office/powerpoint/2010/main" val="3580392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6EFC5-7DB2-35AD-9772-AD272988C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BAA6D-09D6-DB1B-8AFD-42E40B57B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86E43-BF37-4E34-E923-2F733E5D15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0B4AF9-BA3F-AAC1-E7F6-B64676DCFEB5}"/>
              </a:ext>
            </a:extLst>
          </p:cNvPr>
          <p:cNvSpPr>
            <a:spLocks noGrp="1"/>
          </p:cNvSpPr>
          <p:nvPr>
            <p:ph type="sldNum" sz="quarter" idx="5"/>
          </p:nvPr>
        </p:nvSpPr>
        <p:spPr/>
        <p:txBody>
          <a:bodyPr/>
          <a:lstStyle/>
          <a:p>
            <a:fld id="{AD5D14EE-A7B4-4D09-84FF-8B4EBBC6CDE6}" type="slidenum">
              <a:rPr lang="el-GR" smtClean="0"/>
              <a:t>26</a:t>
            </a:fld>
            <a:endParaRPr lang="el-GR"/>
          </a:p>
        </p:txBody>
      </p:sp>
    </p:spTree>
    <p:extLst>
      <p:ext uri="{BB962C8B-B14F-4D97-AF65-F5344CB8AC3E}">
        <p14:creationId xmlns:p14="http://schemas.microsoft.com/office/powerpoint/2010/main" val="2193545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D14EE-A7B4-4D09-84FF-8B4EBBC6CDE6}" type="slidenum">
              <a:rPr lang="el-GR" smtClean="0"/>
              <a:t>27</a:t>
            </a:fld>
            <a:endParaRPr lang="el-GR"/>
          </a:p>
        </p:txBody>
      </p:sp>
    </p:spTree>
    <p:extLst>
      <p:ext uri="{BB962C8B-B14F-4D97-AF65-F5344CB8AC3E}">
        <p14:creationId xmlns:p14="http://schemas.microsoft.com/office/powerpoint/2010/main" val="4013730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5D753-A280-D87A-F709-D100C7C27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431CA-418C-01CF-EEC8-52F5BB8C4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5EA99-FDDF-A9E9-5E41-7F9472D7EE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BB7AC5-98DE-F05B-3895-02070DFC790E}"/>
              </a:ext>
            </a:extLst>
          </p:cNvPr>
          <p:cNvSpPr>
            <a:spLocks noGrp="1"/>
          </p:cNvSpPr>
          <p:nvPr>
            <p:ph type="sldNum" sz="quarter" idx="5"/>
          </p:nvPr>
        </p:nvSpPr>
        <p:spPr/>
        <p:txBody>
          <a:bodyPr/>
          <a:lstStyle/>
          <a:p>
            <a:fld id="{AD5D14EE-A7B4-4D09-84FF-8B4EBBC6CDE6}" type="slidenum">
              <a:rPr lang="el-GR" smtClean="0"/>
              <a:t>29</a:t>
            </a:fld>
            <a:endParaRPr lang="el-GR"/>
          </a:p>
        </p:txBody>
      </p:sp>
    </p:spTree>
    <p:extLst>
      <p:ext uri="{BB962C8B-B14F-4D97-AF65-F5344CB8AC3E}">
        <p14:creationId xmlns:p14="http://schemas.microsoft.com/office/powerpoint/2010/main" val="206773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81A7B-51BC-D03A-DF35-E01B0E6EE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848F1-4D5A-F1EE-5C63-C9118AD8E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F12BCE-126E-4EF3-000B-5BE69779B9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685E9C-1130-E3C6-29A8-633DE77DE114}"/>
              </a:ext>
            </a:extLst>
          </p:cNvPr>
          <p:cNvSpPr>
            <a:spLocks noGrp="1"/>
          </p:cNvSpPr>
          <p:nvPr>
            <p:ph type="sldNum" sz="quarter" idx="5"/>
          </p:nvPr>
        </p:nvSpPr>
        <p:spPr/>
        <p:txBody>
          <a:bodyPr/>
          <a:lstStyle/>
          <a:p>
            <a:fld id="{AD5D14EE-A7B4-4D09-84FF-8B4EBBC6CDE6}" type="slidenum">
              <a:rPr lang="el-GR" smtClean="0"/>
              <a:t>30</a:t>
            </a:fld>
            <a:endParaRPr lang="el-GR"/>
          </a:p>
        </p:txBody>
      </p:sp>
    </p:spTree>
    <p:extLst>
      <p:ext uri="{BB962C8B-B14F-4D97-AF65-F5344CB8AC3E}">
        <p14:creationId xmlns:p14="http://schemas.microsoft.com/office/powerpoint/2010/main" val="4167157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D14EE-A7B4-4D09-84FF-8B4EBBC6CDE6}" type="slidenum">
              <a:rPr lang="el-GR" smtClean="0"/>
              <a:t>31</a:t>
            </a:fld>
            <a:endParaRPr lang="el-GR"/>
          </a:p>
        </p:txBody>
      </p:sp>
    </p:spTree>
    <p:extLst>
      <p:ext uri="{BB962C8B-B14F-4D97-AF65-F5344CB8AC3E}">
        <p14:creationId xmlns:p14="http://schemas.microsoft.com/office/powerpoint/2010/main" val="2735970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AD5D14EE-A7B4-4D09-84FF-8B4EBBC6CDE6}" type="slidenum">
              <a:rPr lang="el-GR" smtClean="0"/>
              <a:t>32</a:t>
            </a:fld>
            <a:endParaRPr lang="el-GR"/>
          </a:p>
        </p:txBody>
      </p:sp>
    </p:spTree>
    <p:extLst>
      <p:ext uri="{BB962C8B-B14F-4D97-AF65-F5344CB8AC3E}">
        <p14:creationId xmlns:p14="http://schemas.microsoft.com/office/powerpoint/2010/main" val="249318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5D14EE-A7B4-4D09-84FF-8B4EBBC6CDE6}" type="slidenum">
              <a:rPr lang="el-GR" smtClean="0"/>
              <a:t>5</a:t>
            </a:fld>
            <a:endParaRPr lang="el-GR"/>
          </a:p>
        </p:txBody>
      </p:sp>
    </p:spTree>
    <p:extLst>
      <p:ext uri="{BB962C8B-B14F-4D97-AF65-F5344CB8AC3E}">
        <p14:creationId xmlns:p14="http://schemas.microsoft.com/office/powerpoint/2010/main" val="2695674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5D14EE-A7B4-4D09-84FF-8B4EBBC6CDE6}" type="slidenum">
              <a:rPr lang="el-GR" smtClean="0"/>
              <a:t>6</a:t>
            </a:fld>
            <a:endParaRPr lang="el-GR"/>
          </a:p>
        </p:txBody>
      </p:sp>
    </p:spTree>
    <p:extLst>
      <p:ext uri="{BB962C8B-B14F-4D97-AF65-F5344CB8AC3E}">
        <p14:creationId xmlns:p14="http://schemas.microsoft.com/office/powerpoint/2010/main" val="915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D14EE-A7B4-4D09-84FF-8B4EBBC6CDE6}" type="slidenum">
              <a:rPr lang="el-GR" smtClean="0"/>
              <a:t>8</a:t>
            </a:fld>
            <a:endParaRPr lang="el-GR"/>
          </a:p>
        </p:txBody>
      </p:sp>
    </p:spTree>
    <p:extLst>
      <p:ext uri="{BB962C8B-B14F-4D97-AF65-F5344CB8AC3E}">
        <p14:creationId xmlns:p14="http://schemas.microsoft.com/office/powerpoint/2010/main" val="175136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D14EE-A7B4-4D09-84FF-8B4EBBC6CDE6}" type="slidenum">
              <a:rPr lang="el-GR" smtClean="0"/>
              <a:t>9</a:t>
            </a:fld>
            <a:endParaRPr lang="el-GR"/>
          </a:p>
        </p:txBody>
      </p:sp>
    </p:spTree>
    <p:extLst>
      <p:ext uri="{BB962C8B-B14F-4D97-AF65-F5344CB8AC3E}">
        <p14:creationId xmlns:p14="http://schemas.microsoft.com/office/powerpoint/2010/main" val="270363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D14EE-A7B4-4D09-84FF-8B4EBBC6CDE6}" type="slidenum">
              <a:rPr lang="el-GR" smtClean="0"/>
              <a:t>10</a:t>
            </a:fld>
            <a:endParaRPr lang="el-GR"/>
          </a:p>
        </p:txBody>
      </p:sp>
    </p:spTree>
    <p:extLst>
      <p:ext uri="{BB962C8B-B14F-4D97-AF65-F5344CB8AC3E}">
        <p14:creationId xmlns:p14="http://schemas.microsoft.com/office/powerpoint/2010/main" val="1072115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5D14EE-A7B4-4D09-84FF-8B4EBBC6CDE6}" type="slidenum">
              <a:rPr lang="el-GR" smtClean="0"/>
              <a:t>12</a:t>
            </a:fld>
            <a:endParaRPr lang="el-GR"/>
          </a:p>
        </p:txBody>
      </p:sp>
    </p:spTree>
    <p:extLst>
      <p:ext uri="{BB962C8B-B14F-4D97-AF65-F5344CB8AC3E}">
        <p14:creationId xmlns:p14="http://schemas.microsoft.com/office/powerpoint/2010/main" val="133050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2A0C5-6E08-A4E1-1A87-61B8CB8F1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9625A-A4DF-6638-3F98-64490EC27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44674-FD6F-45B7-BE66-C640D8B5B7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40D26F-F7CD-3684-BBD9-E04E6C1AFCF3}"/>
              </a:ext>
            </a:extLst>
          </p:cNvPr>
          <p:cNvSpPr>
            <a:spLocks noGrp="1"/>
          </p:cNvSpPr>
          <p:nvPr>
            <p:ph type="sldNum" sz="quarter" idx="5"/>
          </p:nvPr>
        </p:nvSpPr>
        <p:spPr/>
        <p:txBody>
          <a:bodyPr/>
          <a:lstStyle/>
          <a:p>
            <a:fld id="{AD5D14EE-A7B4-4D09-84FF-8B4EBBC6CDE6}" type="slidenum">
              <a:rPr lang="el-GR" smtClean="0"/>
              <a:t>13</a:t>
            </a:fld>
            <a:endParaRPr lang="el-GR"/>
          </a:p>
        </p:txBody>
      </p:sp>
    </p:spTree>
    <p:extLst>
      <p:ext uri="{BB962C8B-B14F-4D97-AF65-F5344CB8AC3E}">
        <p14:creationId xmlns:p14="http://schemas.microsoft.com/office/powerpoint/2010/main" val="3651233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2BA0ABF7-C322-5472-2C4A-700509A6DA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06" y="229619"/>
            <a:ext cx="3389075" cy="881160"/>
          </a:xfrm>
          <a:prstGeom prst="rect">
            <a:avLst/>
          </a:prstGeom>
        </p:spPr>
      </p:pic>
      <p:sp>
        <p:nvSpPr>
          <p:cNvPr id="13" name="Text Placeholder 2">
            <a:extLst>
              <a:ext uri="{FF2B5EF4-FFF2-40B4-BE49-F238E27FC236}">
                <a16:creationId xmlns:a16="http://schemas.microsoft.com/office/drawing/2014/main" id="{78BE94B8-2148-325D-887F-CCF464031E71}"/>
              </a:ext>
            </a:extLst>
          </p:cNvPr>
          <p:cNvSpPr txBox="1">
            <a:spLocks/>
          </p:cNvSpPr>
          <p:nvPr userDrawn="1"/>
        </p:nvSpPr>
        <p:spPr>
          <a:xfrm>
            <a:off x="6209740" y="4669410"/>
            <a:ext cx="4458260" cy="95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446">
              <a:buNone/>
            </a:pPr>
            <a:endParaRPr lang="en-US" dirty="0">
              <a:solidFill>
                <a:srgbClr val="000000"/>
              </a:solidFill>
              <a:latin typeface="Franklin Gothic Book"/>
            </a:endParaRPr>
          </a:p>
        </p:txBody>
      </p:sp>
      <p:sp>
        <p:nvSpPr>
          <p:cNvPr id="14" name="AutoShape 2">
            <a:extLst>
              <a:ext uri="{FF2B5EF4-FFF2-40B4-BE49-F238E27FC236}">
                <a16:creationId xmlns:a16="http://schemas.microsoft.com/office/drawing/2014/main" id="{DBD39CB4-D3B7-A60B-CBDB-B74F8F1D3E6D}"/>
              </a:ext>
            </a:extLst>
          </p:cNvPr>
          <p:cNvSpPr/>
          <p:nvPr userDrawn="1"/>
        </p:nvSpPr>
        <p:spPr>
          <a:xfrm flipV="1">
            <a:off x="0" y="4754880"/>
            <a:ext cx="10626605" cy="0"/>
          </a:xfrm>
          <a:prstGeom prst="line">
            <a:avLst/>
          </a:prstGeom>
          <a:ln w="38100" cap="rnd">
            <a:solidFill>
              <a:srgbClr val="D6D6D6"/>
            </a:solidFill>
            <a:prstDash val="solid"/>
            <a:headEnd type="none" w="sm" len="sm"/>
            <a:tailEnd type="none" w="sm" len="sm"/>
          </a:ln>
        </p:spPr>
        <p:txBody>
          <a:bodyPr/>
          <a:lstStyle/>
          <a:p>
            <a:endParaRPr lang="en-US" sz="800" dirty="0">
              <a:latin typeface="Franklin Gothic Book" panose="020B0503020102020204" pitchFamily="34" charset="0"/>
            </a:endParaRPr>
          </a:p>
        </p:txBody>
      </p:sp>
      <p:sp>
        <p:nvSpPr>
          <p:cNvPr id="15" name="Title 1">
            <a:extLst>
              <a:ext uri="{FF2B5EF4-FFF2-40B4-BE49-F238E27FC236}">
                <a16:creationId xmlns:a16="http://schemas.microsoft.com/office/drawing/2014/main" id="{F53AD4E4-193B-A856-92AB-10B9ED2ADFAF}"/>
              </a:ext>
            </a:extLst>
          </p:cNvPr>
          <p:cNvSpPr>
            <a:spLocks noGrp="1"/>
          </p:cNvSpPr>
          <p:nvPr>
            <p:ph type="title"/>
          </p:nvPr>
        </p:nvSpPr>
        <p:spPr>
          <a:xfrm>
            <a:off x="471929" y="2233686"/>
            <a:ext cx="10154676" cy="1901680"/>
          </a:xfrm>
        </p:spPr>
        <p:txBody>
          <a:bodyPr anchor="b"/>
          <a:lstStyle>
            <a:lvl1pPr algn="r">
              <a:defRPr sz="4400"/>
            </a:lvl1pPr>
          </a:lstStyle>
          <a:p>
            <a:r>
              <a:rPr lang="en-US" dirty="0"/>
              <a:t>Click to edit Master title style</a:t>
            </a:r>
          </a:p>
        </p:txBody>
      </p:sp>
      <p:sp>
        <p:nvSpPr>
          <p:cNvPr id="2" name="Text Placeholder 2">
            <a:extLst>
              <a:ext uri="{FF2B5EF4-FFF2-40B4-BE49-F238E27FC236}">
                <a16:creationId xmlns:a16="http://schemas.microsoft.com/office/drawing/2014/main" id="{B098307A-E994-583B-CA44-6FAD97D6D145}"/>
              </a:ext>
            </a:extLst>
          </p:cNvPr>
          <p:cNvSpPr>
            <a:spLocks noGrp="1"/>
          </p:cNvSpPr>
          <p:nvPr>
            <p:ph type="body" idx="1"/>
          </p:nvPr>
        </p:nvSpPr>
        <p:spPr>
          <a:xfrm>
            <a:off x="3449781" y="4348235"/>
            <a:ext cx="7176823" cy="1500187"/>
          </a:xfrm>
        </p:spPr>
        <p:txBody>
          <a:bodyPr/>
          <a:lstStyle>
            <a:lvl1pPr marL="0" indent="0" algn="r">
              <a:buNone/>
              <a:defRPr sz="24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a:p>
            <a:pPr lvl="0"/>
            <a:endParaRPr lang="en-US" dirty="0"/>
          </a:p>
        </p:txBody>
      </p:sp>
    </p:spTree>
    <p:extLst>
      <p:ext uri="{BB962C8B-B14F-4D97-AF65-F5344CB8AC3E}">
        <p14:creationId xmlns:p14="http://schemas.microsoft.com/office/powerpoint/2010/main" val="107503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9E5D6E08-9E1D-CDD8-76F4-19CFB01F0AD5}"/>
              </a:ext>
            </a:extLst>
          </p:cNvPr>
          <p:cNvSpPr>
            <a:spLocks noGrp="1"/>
          </p:cNvSpPr>
          <p:nvPr>
            <p:ph sz="half" idx="2"/>
          </p:nvPr>
        </p:nvSpPr>
        <p:spPr>
          <a:xfrm>
            <a:off x="7000545" y="0"/>
            <a:ext cx="5181600" cy="68579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AutoShape 2">
            <a:extLst>
              <a:ext uri="{FF2B5EF4-FFF2-40B4-BE49-F238E27FC236}">
                <a16:creationId xmlns:a16="http://schemas.microsoft.com/office/drawing/2014/main" id="{93ACE3DC-9BCA-0EE7-4DDD-0962793313AE}"/>
              </a:ext>
            </a:extLst>
          </p:cNvPr>
          <p:cNvSpPr/>
          <p:nvPr userDrawn="1"/>
        </p:nvSpPr>
        <p:spPr>
          <a:xfrm flipV="1">
            <a:off x="1311564" y="1450107"/>
            <a:ext cx="5800436" cy="46183"/>
          </a:xfrm>
          <a:prstGeom prst="line">
            <a:avLst/>
          </a:prstGeom>
          <a:ln w="38100" cap="rnd">
            <a:solidFill>
              <a:srgbClr val="D6D6D6"/>
            </a:solidFill>
            <a:prstDash val="solid"/>
            <a:headEnd type="none" w="sm" len="sm"/>
            <a:tailEnd type="none" w="sm" len="sm"/>
          </a:ln>
        </p:spPr>
        <p:txBody>
          <a:bodyPr/>
          <a:lstStyle/>
          <a:p>
            <a:endParaRPr lang="en-US" sz="800" dirty="0">
              <a:latin typeface="Franklin Gothic Book" panose="020B0503020102020204" pitchFamily="34" charset="0"/>
            </a:endParaRPr>
          </a:p>
        </p:txBody>
      </p:sp>
      <p:sp>
        <p:nvSpPr>
          <p:cNvPr id="2" name="Title 1">
            <a:extLst>
              <a:ext uri="{FF2B5EF4-FFF2-40B4-BE49-F238E27FC236}">
                <a16:creationId xmlns:a16="http://schemas.microsoft.com/office/drawing/2014/main" id="{4FF179F5-B51A-F9AA-5186-2FAA7A1AA855}"/>
              </a:ext>
            </a:extLst>
          </p:cNvPr>
          <p:cNvSpPr>
            <a:spLocks noGrp="1"/>
          </p:cNvSpPr>
          <p:nvPr>
            <p:ph type="title"/>
          </p:nvPr>
        </p:nvSpPr>
        <p:spPr>
          <a:xfrm>
            <a:off x="1163782" y="365125"/>
            <a:ext cx="5719618" cy="1325563"/>
          </a:xfrm>
        </p:spPr>
        <p:txBody>
          <a:bodyPr/>
          <a:lstStyle/>
          <a:p>
            <a:r>
              <a:rPr lang="en-US" dirty="0"/>
              <a:t>Click to edit Master title style</a:t>
            </a:r>
          </a:p>
        </p:txBody>
      </p:sp>
      <p:pic>
        <p:nvPicPr>
          <p:cNvPr id="8" name="Picture 5">
            <a:extLst>
              <a:ext uri="{FF2B5EF4-FFF2-40B4-BE49-F238E27FC236}">
                <a16:creationId xmlns:a16="http://schemas.microsoft.com/office/drawing/2014/main" id="{3008A1E5-C52C-7F91-F1BA-B0DE7617E7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a:off x="-597209" y="775009"/>
            <a:ext cx="2388837" cy="1194419"/>
          </a:xfrm>
          <a:prstGeom prst="rect">
            <a:avLst/>
          </a:prstGeom>
        </p:spPr>
      </p:pic>
      <p:pic>
        <p:nvPicPr>
          <p:cNvPr id="10" name="Picture 9" descr="Logo&#10;&#10;Description automatically generated">
            <a:extLst>
              <a:ext uri="{FF2B5EF4-FFF2-40B4-BE49-F238E27FC236}">
                <a16:creationId xmlns:a16="http://schemas.microsoft.com/office/drawing/2014/main" id="{567BF757-95FB-DC85-262D-42D2716D048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12" name="Content Placeholder 2">
            <a:extLst>
              <a:ext uri="{FF2B5EF4-FFF2-40B4-BE49-F238E27FC236}">
                <a16:creationId xmlns:a16="http://schemas.microsoft.com/office/drawing/2014/main" id="{3D8E7657-0C1E-EFC3-3A4C-E6067874E123}"/>
              </a:ext>
            </a:extLst>
          </p:cNvPr>
          <p:cNvSpPr>
            <a:spLocks noGrp="1"/>
          </p:cNvSpPr>
          <p:nvPr>
            <p:ph sz="half" idx="1"/>
          </p:nvPr>
        </p:nvSpPr>
        <p:spPr>
          <a:xfrm>
            <a:off x="1194419" y="1810614"/>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11">
            <a:extLst>
              <a:ext uri="{FF2B5EF4-FFF2-40B4-BE49-F238E27FC236}">
                <a16:creationId xmlns:a16="http://schemas.microsoft.com/office/drawing/2014/main" id="{18DD7EE7-9314-E7F6-3DCB-E607F6B5A28D}"/>
              </a:ext>
            </a:extLst>
          </p:cNvPr>
          <p:cNvSpPr>
            <a:spLocks noGrp="1"/>
          </p:cNvSpPr>
          <p:nvPr>
            <p:ph type="sldNum" sz="quarter" idx="26"/>
          </p:nvPr>
        </p:nvSpPr>
        <p:spPr>
          <a:xfrm>
            <a:off x="456622" y="6342271"/>
            <a:ext cx="503239" cy="365125"/>
          </a:xfrm>
        </p:spPr>
        <p:txBody>
          <a:bodyPr/>
          <a:lstStyle>
            <a:lvl1pPr algn="l">
              <a:defRPr sz="1000"/>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21352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4D3E-3C43-E2E3-8980-0FC93E0DE44B}"/>
              </a:ext>
            </a:extLst>
          </p:cNvPr>
          <p:cNvSpPr>
            <a:spLocks noGrp="1"/>
          </p:cNvSpPr>
          <p:nvPr>
            <p:ph type="title"/>
          </p:nvPr>
        </p:nvSpPr>
        <p:spPr>
          <a:xfrm>
            <a:off x="839788" y="365125"/>
            <a:ext cx="10515600" cy="1325563"/>
          </a:xfrm>
        </p:spPr>
        <p:txBody>
          <a:bodyPr/>
          <a:lstStyle>
            <a:lvl1pPr>
              <a:defRPr/>
            </a:lvl1pPr>
          </a:lstStyle>
          <a:p>
            <a:endParaRPr lang="en-US" dirty="0"/>
          </a:p>
        </p:txBody>
      </p:sp>
      <p:sp>
        <p:nvSpPr>
          <p:cNvPr id="4" name="Content Placeholder 3">
            <a:extLst>
              <a:ext uri="{FF2B5EF4-FFF2-40B4-BE49-F238E27FC236}">
                <a16:creationId xmlns:a16="http://schemas.microsoft.com/office/drawing/2014/main" id="{E9F092E8-F7C3-442E-6E80-027764318406}"/>
              </a:ext>
            </a:extLst>
          </p:cNvPr>
          <p:cNvSpPr>
            <a:spLocks noGrp="1"/>
          </p:cNvSpPr>
          <p:nvPr>
            <p:ph sz="half" idx="2"/>
          </p:nvPr>
        </p:nvSpPr>
        <p:spPr>
          <a:xfrm>
            <a:off x="838200" y="2207491"/>
            <a:ext cx="4481943" cy="1589954"/>
          </a:xfrm>
        </p:spPr>
        <p:txBody>
          <a:bodyPr>
            <a:noAutofit/>
          </a:bodyPr>
          <a:lstStyle>
            <a:lvl1pPr marL="0" indent="0">
              <a:buNone/>
              <a:defRPr sz="1800" b="1">
                <a:solidFill>
                  <a:srgbClr val="009ADA"/>
                </a:solidFill>
              </a:defRPr>
            </a:lvl1pPr>
            <a:lvl2pPr marL="0" indent="0">
              <a:buNone/>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endParaRPr lang="en-US" dirty="0"/>
          </a:p>
        </p:txBody>
      </p:sp>
      <p:sp>
        <p:nvSpPr>
          <p:cNvPr id="10" name="AutoShape 2">
            <a:extLst>
              <a:ext uri="{FF2B5EF4-FFF2-40B4-BE49-F238E27FC236}">
                <a16:creationId xmlns:a16="http://schemas.microsoft.com/office/drawing/2014/main" id="{551CF06D-0D57-E5D5-AFF2-962FC6166A93}"/>
              </a:ext>
            </a:extLst>
          </p:cNvPr>
          <p:cNvSpPr/>
          <p:nvPr userDrawn="1"/>
        </p:nvSpPr>
        <p:spPr>
          <a:xfrm flipV="1">
            <a:off x="0" y="3999295"/>
            <a:ext cx="10295262" cy="16193"/>
          </a:xfrm>
          <a:prstGeom prst="line">
            <a:avLst/>
          </a:prstGeom>
          <a:ln w="38100" cap="rnd">
            <a:solidFill>
              <a:srgbClr val="D6D6D6"/>
            </a:solidFill>
            <a:prstDash val="solid"/>
            <a:headEnd type="none" w="sm" len="sm"/>
            <a:tailEnd type="none" w="sm" len="sm"/>
          </a:ln>
        </p:spPr>
        <p:txBody>
          <a:bodyPr/>
          <a:lstStyle/>
          <a:p>
            <a:endParaRPr lang="en-US" sz="800" dirty="0">
              <a:latin typeface="Franklin Gothic Book" panose="020B0503020102020204" pitchFamily="34" charset="0"/>
            </a:endParaRPr>
          </a:p>
        </p:txBody>
      </p:sp>
      <p:pic>
        <p:nvPicPr>
          <p:cNvPr id="11" name="Picture 3">
            <a:extLst>
              <a:ext uri="{FF2B5EF4-FFF2-40B4-BE49-F238E27FC236}">
                <a16:creationId xmlns:a16="http://schemas.microsoft.com/office/drawing/2014/main" id="{8D03FFDB-A665-7378-FB4F-96EAA50DB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9844883" y="3096411"/>
            <a:ext cx="3129490" cy="1564745"/>
          </a:xfrm>
          <a:prstGeom prst="rect">
            <a:avLst/>
          </a:prstGeom>
        </p:spPr>
      </p:pic>
      <p:sp>
        <p:nvSpPr>
          <p:cNvPr id="13" name="Content Placeholder 3">
            <a:extLst>
              <a:ext uri="{FF2B5EF4-FFF2-40B4-BE49-F238E27FC236}">
                <a16:creationId xmlns:a16="http://schemas.microsoft.com/office/drawing/2014/main" id="{8E09289A-777E-ED84-4B1F-F2567D401AF4}"/>
              </a:ext>
            </a:extLst>
          </p:cNvPr>
          <p:cNvSpPr>
            <a:spLocks noGrp="1"/>
          </p:cNvSpPr>
          <p:nvPr>
            <p:ph sz="half" idx="13"/>
          </p:nvPr>
        </p:nvSpPr>
        <p:spPr>
          <a:xfrm>
            <a:off x="5687293" y="2207491"/>
            <a:ext cx="4481943" cy="1589954"/>
          </a:xfrm>
        </p:spPr>
        <p:txBody>
          <a:bodyPr>
            <a:noAutofit/>
          </a:bodyPr>
          <a:lstStyle>
            <a:lvl1pPr marL="0" indent="0">
              <a:buNone/>
              <a:defRPr sz="1800" b="1">
                <a:solidFill>
                  <a:srgbClr val="009ADA"/>
                </a:solidFill>
              </a:defRPr>
            </a:lvl1pPr>
            <a:lvl2pPr marL="0" indent="0">
              <a:buNone/>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endParaRPr lang="en-US" dirty="0"/>
          </a:p>
        </p:txBody>
      </p:sp>
      <p:sp>
        <p:nvSpPr>
          <p:cNvPr id="14" name="Content Placeholder 3">
            <a:extLst>
              <a:ext uri="{FF2B5EF4-FFF2-40B4-BE49-F238E27FC236}">
                <a16:creationId xmlns:a16="http://schemas.microsoft.com/office/drawing/2014/main" id="{3064ABBF-D3E9-71D5-ECD2-E1A5B6FC102C}"/>
              </a:ext>
            </a:extLst>
          </p:cNvPr>
          <p:cNvSpPr>
            <a:spLocks noGrp="1"/>
          </p:cNvSpPr>
          <p:nvPr>
            <p:ph sz="half" idx="14"/>
          </p:nvPr>
        </p:nvSpPr>
        <p:spPr>
          <a:xfrm>
            <a:off x="838200" y="4295775"/>
            <a:ext cx="4481943" cy="1589954"/>
          </a:xfrm>
        </p:spPr>
        <p:txBody>
          <a:bodyPr>
            <a:noAutofit/>
          </a:bodyPr>
          <a:lstStyle>
            <a:lvl1pPr marL="0" indent="0">
              <a:buNone/>
              <a:defRPr sz="1800" b="1">
                <a:solidFill>
                  <a:srgbClr val="009ADA"/>
                </a:solidFill>
              </a:defRPr>
            </a:lvl1pPr>
            <a:lvl2pPr marL="0" indent="0">
              <a:buNone/>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endParaRPr lang="en-US" dirty="0"/>
          </a:p>
        </p:txBody>
      </p:sp>
      <p:sp>
        <p:nvSpPr>
          <p:cNvPr id="15" name="Content Placeholder 3">
            <a:extLst>
              <a:ext uri="{FF2B5EF4-FFF2-40B4-BE49-F238E27FC236}">
                <a16:creationId xmlns:a16="http://schemas.microsoft.com/office/drawing/2014/main" id="{7AA99D69-CF92-0A55-C4E6-941BDA4E3CE1}"/>
              </a:ext>
            </a:extLst>
          </p:cNvPr>
          <p:cNvSpPr>
            <a:spLocks noGrp="1"/>
          </p:cNvSpPr>
          <p:nvPr>
            <p:ph sz="half" idx="15"/>
          </p:nvPr>
        </p:nvSpPr>
        <p:spPr>
          <a:xfrm>
            <a:off x="5687293" y="4295775"/>
            <a:ext cx="4481943" cy="1589954"/>
          </a:xfrm>
        </p:spPr>
        <p:txBody>
          <a:bodyPr>
            <a:noAutofit/>
          </a:bodyPr>
          <a:lstStyle>
            <a:lvl1pPr marL="0" indent="0">
              <a:buNone/>
              <a:defRPr sz="1800" b="1">
                <a:solidFill>
                  <a:srgbClr val="009ADA"/>
                </a:solidFill>
              </a:defRPr>
            </a:lvl1pPr>
            <a:lvl2pPr marL="0" indent="0">
              <a:buNone/>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endParaRPr lang="en-US" dirty="0"/>
          </a:p>
        </p:txBody>
      </p:sp>
      <p:pic>
        <p:nvPicPr>
          <p:cNvPr id="16" name="Picture 15" descr="Logo&#10;&#10;Description automatically generated">
            <a:extLst>
              <a:ext uri="{FF2B5EF4-FFF2-40B4-BE49-F238E27FC236}">
                <a16:creationId xmlns:a16="http://schemas.microsoft.com/office/drawing/2014/main" id="{1468D950-8439-92C9-4939-25622E3C9AB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3" name="Slide Number Placeholder 11">
            <a:extLst>
              <a:ext uri="{FF2B5EF4-FFF2-40B4-BE49-F238E27FC236}">
                <a16:creationId xmlns:a16="http://schemas.microsoft.com/office/drawing/2014/main" id="{177C5680-06B2-A2EB-07E6-23A4247D9840}"/>
              </a:ext>
            </a:extLst>
          </p:cNvPr>
          <p:cNvSpPr>
            <a:spLocks noGrp="1"/>
          </p:cNvSpPr>
          <p:nvPr>
            <p:ph type="sldNum" sz="quarter" idx="26"/>
          </p:nvPr>
        </p:nvSpPr>
        <p:spPr>
          <a:xfrm>
            <a:off x="456622" y="6342271"/>
            <a:ext cx="503239" cy="365125"/>
          </a:xfrm>
        </p:spPr>
        <p:txBody>
          <a:bodyPr/>
          <a:lstStyle>
            <a:lvl1pPr algn="l">
              <a:defRPr sz="1000"/>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56539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9CF6-0B6A-666C-F6BF-E000F8E36F38}"/>
              </a:ext>
            </a:extLst>
          </p:cNvPr>
          <p:cNvSpPr>
            <a:spLocks noGrp="1"/>
          </p:cNvSpPr>
          <p:nvPr>
            <p:ph type="title"/>
          </p:nvPr>
        </p:nvSpPr>
        <p:spPr>
          <a:xfrm>
            <a:off x="913613" y="67221"/>
            <a:ext cx="9408737" cy="1325563"/>
          </a:xfrm>
        </p:spPr>
        <p:txBody>
          <a:bodyPr/>
          <a:lstStyle>
            <a:lvl1pPr>
              <a:defRPr lang="en-US" sz="4800" b="1" i="0" kern="1200" spc="100" baseline="0" dirty="0">
                <a:solidFill>
                  <a:srgbClr val="000000"/>
                </a:solidFill>
                <a:latin typeface="Franklin Gothic Demi"/>
                <a:ea typeface="+mj-ea"/>
                <a:cs typeface="+mj-cs"/>
              </a:defRPr>
            </a:lvl1pPr>
          </a:lstStyle>
          <a:p>
            <a:r>
              <a:rPr lang="en-US" dirty="0"/>
              <a:t>Click to edit Master title style</a:t>
            </a:r>
          </a:p>
        </p:txBody>
      </p:sp>
      <p:pic>
        <p:nvPicPr>
          <p:cNvPr id="12" name="Picture 11" descr="Logo&#10;&#10;Description automatically generated">
            <a:extLst>
              <a:ext uri="{FF2B5EF4-FFF2-40B4-BE49-F238E27FC236}">
                <a16:creationId xmlns:a16="http://schemas.microsoft.com/office/drawing/2014/main" id="{DA5BDA3B-C388-4F7C-BF4F-31E6E7D5F6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6" name="Slide Number Placeholder 11">
            <a:extLst>
              <a:ext uri="{FF2B5EF4-FFF2-40B4-BE49-F238E27FC236}">
                <a16:creationId xmlns:a16="http://schemas.microsoft.com/office/drawing/2014/main" id="{93B8269A-E9E1-A247-32DA-F199DE716F3F}"/>
              </a:ext>
            </a:extLst>
          </p:cNvPr>
          <p:cNvSpPr>
            <a:spLocks noGrp="1"/>
          </p:cNvSpPr>
          <p:nvPr>
            <p:ph type="sldNum" sz="quarter" idx="26"/>
          </p:nvPr>
        </p:nvSpPr>
        <p:spPr>
          <a:xfrm>
            <a:off x="456622" y="6342271"/>
            <a:ext cx="503239" cy="365125"/>
          </a:xfrm>
        </p:spPr>
        <p:txBody>
          <a:bodyPr/>
          <a:lstStyle>
            <a:lvl1pPr algn="l">
              <a:defRPr sz="1000"/>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6388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10F53677-22E5-9833-BD95-896FF62A0A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071327" y="476509"/>
            <a:ext cx="2820435" cy="1410218"/>
          </a:xfrm>
          <a:prstGeom prst="rect">
            <a:avLst/>
          </a:prstGeom>
        </p:spPr>
      </p:pic>
      <p:pic>
        <p:nvPicPr>
          <p:cNvPr id="9" name="Picture 3">
            <a:extLst>
              <a:ext uri="{FF2B5EF4-FFF2-40B4-BE49-F238E27FC236}">
                <a16:creationId xmlns:a16="http://schemas.microsoft.com/office/drawing/2014/main" id="{5B03DC80-B99F-DFF5-6C52-6814E86203B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200000">
            <a:off x="-400599" y="5642751"/>
            <a:ext cx="1600201" cy="800100"/>
          </a:xfrm>
          <a:prstGeom prst="rect">
            <a:avLst/>
          </a:prstGeom>
        </p:spPr>
      </p:pic>
      <p:pic>
        <p:nvPicPr>
          <p:cNvPr id="10" name="Picture 9" descr="Logo&#10;&#10;Description automatically generated">
            <a:extLst>
              <a:ext uri="{FF2B5EF4-FFF2-40B4-BE49-F238E27FC236}">
                <a16:creationId xmlns:a16="http://schemas.microsoft.com/office/drawing/2014/main" id="{8E5E9D9B-7627-0338-1414-07936314998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5" name="Slide Number Placeholder 11">
            <a:extLst>
              <a:ext uri="{FF2B5EF4-FFF2-40B4-BE49-F238E27FC236}">
                <a16:creationId xmlns:a16="http://schemas.microsoft.com/office/drawing/2014/main" id="{9A685E08-0609-85BC-88E1-3BB86395267F}"/>
              </a:ext>
            </a:extLst>
          </p:cNvPr>
          <p:cNvSpPr>
            <a:spLocks noGrp="1"/>
          </p:cNvSpPr>
          <p:nvPr>
            <p:ph type="sldNum" sz="quarter" idx="26"/>
          </p:nvPr>
        </p:nvSpPr>
        <p:spPr>
          <a:xfrm>
            <a:off x="761426" y="6342271"/>
            <a:ext cx="503239" cy="365125"/>
          </a:xfrm>
        </p:spPr>
        <p:txBody>
          <a:bodyPr/>
          <a:lstStyle>
            <a:lvl1pPr algn="l">
              <a:defRPr sz="1000"/>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997890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AC0F-E400-7F04-9A08-971C7D206301}"/>
              </a:ext>
            </a:extLst>
          </p:cNvPr>
          <p:cNvSpPr>
            <a:spLocks noGrp="1"/>
          </p:cNvSpPr>
          <p:nvPr>
            <p:ph type="title"/>
          </p:nvPr>
        </p:nvSpPr>
        <p:spPr>
          <a:xfrm>
            <a:off x="839788" y="213519"/>
            <a:ext cx="5537200" cy="16002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C3115318-96BC-7361-E02B-E34A6673A8DB}"/>
              </a:ext>
            </a:extLst>
          </p:cNvPr>
          <p:cNvSpPr>
            <a:spLocks noGrp="1"/>
          </p:cNvSpPr>
          <p:nvPr>
            <p:ph type="body" sz="half" idx="2"/>
          </p:nvPr>
        </p:nvSpPr>
        <p:spPr>
          <a:xfrm>
            <a:off x="839788" y="2057400"/>
            <a:ext cx="55372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EA597007-C58A-0135-7CF6-ECBE2C1FDC25}"/>
              </a:ext>
            </a:extLst>
          </p:cNvPr>
          <p:cNvSpPr>
            <a:spLocks noGrp="1"/>
          </p:cNvSpPr>
          <p:nvPr>
            <p:ph type="sldNum" sz="quarter" idx="12"/>
          </p:nvPr>
        </p:nvSpPr>
        <p:spPr/>
        <p:txBody>
          <a:bodyPr/>
          <a:lstStyle/>
          <a:p>
            <a:fld id="{3F17A39D-C97D-4A34-A57D-B89DE6EB26B0}" type="slidenum">
              <a:rPr lang="en-US" smtClean="0"/>
              <a:t>‹#›</a:t>
            </a:fld>
            <a:endParaRPr lang="en-US"/>
          </a:p>
        </p:txBody>
      </p:sp>
      <p:sp>
        <p:nvSpPr>
          <p:cNvPr id="8" name="Rectangle 7">
            <a:extLst>
              <a:ext uri="{FF2B5EF4-FFF2-40B4-BE49-F238E27FC236}">
                <a16:creationId xmlns:a16="http://schemas.microsoft.com/office/drawing/2014/main" id="{A2E5ACA7-B12B-7759-0FC9-6FAE9C099E69}"/>
              </a:ext>
            </a:extLst>
          </p:cNvPr>
          <p:cNvSpPr/>
          <p:nvPr userDrawn="1"/>
        </p:nvSpPr>
        <p:spPr>
          <a:xfrm>
            <a:off x="6654800" y="0"/>
            <a:ext cx="5537200" cy="6858000"/>
          </a:xfrm>
          <a:prstGeom prst="rect">
            <a:avLst/>
          </a:prstGeom>
          <a:solidFill>
            <a:srgbClr val="009ADA"/>
          </a:solidFill>
          <a:ln>
            <a:solidFill>
              <a:srgbClr val="009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Franklin Gothic Book" panose="020B0503020102020204" pitchFamily="34" charset="0"/>
            </a:endParaRPr>
          </a:p>
        </p:txBody>
      </p:sp>
      <p:sp>
        <p:nvSpPr>
          <p:cNvPr id="9" name="Text Placeholder 3">
            <a:extLst>
              <a:ext uri="{FF2B5EF4-FFF2-40B4-BE49-F238E27FC236}">
                <a16:creationId xmlns:a16="http://schemas.microsoft.com/office/drawing/2014/main" id="{E751F003-04E4-3DBD-CD02-4B8B88A70439}"/>
              </a:ext>
            </a:extLst>
          </p:cNvPr>
          <p:cNvSpPr>
            <a:spLocks noGrp="1"/>
          </p:cNvSpPr>
          <p:nvPr>
            <p:ph type="body" sz="half" idx="13"/>
          </p:nvPr>
        </p:nvSpPr>
        <p:spPr>
          <a:xfrm>
            <a:off x="6941127" y="2057400"/>
            <a:ext cx="5001490"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AutoShape 2">
            <a:extLst>
              <a:ext uri="{FF2B5EF4-FFF2-40B4-BE49-F238E27FC236}">
                <a16:creationId xmlns:a16="http://schemas.microsoft.com/office/drawing/2014/main" id="{8C287EA1-1311-5FB5-3CF6-851994C97153}"/>
              </a:ext>
            </a:extLst>
          </p:cNvPr>
          <p:cNvSpPr/>
          <p:nvPr userDrawn="1"/>
        </p:nvSpPr>
        <p:spPr>
          <a:xfrm flipV="1">
            <a:off x="711200" y="1748118"/>
            <a:ext cx="5913717" cy="4481"/>
          </a:xfrm>
          <a:prstGeom prst="line">
            <a:avLst/>
          </a:prstGeom>
          <a:ln w="38100" cap="rnd">
            <a:solidFill>
              <a:srgbClr val="D6D6D6"/>
            </a:solidFill>
            <a:prstDash val="solid"/>
            <a:headEnd type="none" w="sm" len="sm"/>
            <a:tailEnd type="none" w="sm" len="sm"/>
          </a:ln>
        </p:spPr>
        <p:txBody>
          <a:bodyPr/>
          <a:lstStyle/>
          <a:p>
            <a:endParaRPr lang="en-US" sz="800" dirty="0">
              <a:latin typeface="Franklin Gothic Book" panose="020B0503020102020204" pitchFamily="34" charset="0"/>
            </a:endParaRPr>
          </a:p>
        </p:txBody>
      </p:sp>
      <p:pic>
        <p:nvPicPr>
          <p:cNvPr id="3" name="Picture 2" descr="A picture containing graphical user interface&#10;&#10;Description automatically generated">
            <a:extLst>
              <a:ext uri="{FF2B5EF4-FFF2-40B4-BE49-F238E27FC236}">
                <a16:creationId xmlns:a16="http://schemas.microsoft.com/office/drawing/2014/main" id="{99AA5A7B-B3C3-E4D3-AA2D-8AFA325A19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9344" y="6307224"/>
            <a:ext cx="1593273" cy="414251"/>
          </a:xfrm>
          <a:prstGeom prst="rect">
            <a:avLst/>
          </a:prstGeom>
        </p:spPr>
      </p:pic>
      <p:sp>
        <p:nvSpPr>
          <p:cNvPr id="11" name="Slide Number Placeholder 11">
            <a:extLst>
              <a:ext uri="{FF2B5EF4-FFF2-40B4-BE49-F238E27FC236}">
                <a16:creationId xmlns:a16="http://schemas.microsoft.com/office/drawing/2014/main" id="{171FE8B9-AAB4-9A6C-B0F1-59B13998D85B}"/>
              </a:ext>
            </a:extLst>
          </p:cNvPr>
          <p:cNvSpPr txBox="1">
            <a:spLocks/>
          </p:cNvSpPr>
          <p:nvPr userDrawn="1"/>
        </p:nvSpPr>
        <p:spPr>
          <a:xfrm>
            <a:off x="539749" y="6425401"/>
            <a:ext cx="503239"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48633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E5ACA7-B12B-7759-0FC9-6FAE9C099E69}"/>
              </a:ext>
            </a:extLst>
          </p:cNvPr>
          <p:cNvSpPr/>
          <p:nvPr userDrawn="1"/>
        </p:nvSpPr>
        <p:spPr>
          <a:xfrm>
            <a:off x="0" y="0"/>
            <a:ext cx="3581400" cy="6858000"/>
          </a:xfrm>
          <a:prstGeom prst="rect">
            <a:avLst/>
          </a:prstGeom>
          <a:solidFill>
            <a:srgbClr val="009ADA"/>
          </a:solidFill>
          <a:ln>
            <a:solidFill>
              <a:srgbClr val="009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Franklin Gothic Book" panose="020B0503020102020204" pitchFamily="34" charset="0"/>
            </a:endParaRPr>
          </a:p>
        </p:txBody>
      </p:sp>
      <p:sp>
        <p:nvSpPr>
          <p:cNvPr id="2" name="Title 1">
            <a:extLst>
              <a:ext uri="{FF2B5EF4-FFF2-40B4-BE49-F238E27FC236}">
                <a16:creationId xmlns:a16="http://schemas.microsoft.com/office/drawing/2014/main" id="{A211AC0F-E400-7F04-9A08-971C7D206301}"/>
              </a:ext>
            </a:extLst>
          </p:cNvPr>
          <p:cNvSpPr>
            <a:spLocks noGrp="1"/>
          </p:cNvSpPr>
          <p:nvPr>
            <p:ph type="title"/>
          </p:nvPr>
        </p:nvSpPr>
        <p:spPr>
          <a:xfrm>
            <a:off x="6406871" y="136525"/>
            <a:ext cx="5537200" cy="16002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C3115318-96BC-7361-E02B-E34A6673A8DB}"/>
              </a:ext>
            </a:extLst>
          </p:cNvPr>
          <p:cNvSpPr>
            <a:spLocks noGrp="1"/>
          </p:cNvSpPr>
          <p:nvPr>
            <p:ph type="body" sz="half" idx="2"/>
          </p:nvPr>
        </p:nvSpPr>
        <p:spPr>
          <a:xfrm>
            <a:off x="3925454" y="2031040"/>
            <a:ext cx="80171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3" name="Picture 2" descr="A picture containing graphical user interface&#10;&#10;Description automatically generated">
            <a:extLst>
              <a:ext uri="{FF2B5EF4-FFF2-40B4-BE49-F238E27FC236}">
                <a16:creationId xmlns:a16="http://schemas.microsoft.com/office/drawing/2014/main" id="{99AA5A7B-B3C3-E4D3-AA2D-8AFA325A19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9344" y="6307224"/>
            <a:ext cx="1593273" cy="414251"/>
          </a:xfrm>
          <a:prstGeom prst="rect">
            <a:avLst/>
          </a:prstGeom>
        </p:spPr>
      </p:pic>
      <p:sp>
        <p:nvSpPr>
          <p:cNvPr id="11" name="Slide Number Placeholder 11">
            <a:extLst>
              <a:ext uri="{FF2B5EF4-FFF2-40B4-BE49-F238E27FC236}">
                <a16:creationId xmlns:a16="http://schemas.microsoft.com/office/drawing/2014/main" id="{266A8A8B-B222-2E6D-5B6C-2D3E4415E144}"/>
              </a:ext>
            </a:extLst>
          </p:cNvPr>
          <p:cNvSpPr>
            <a:spLocks noGrp="1"/>
          </p:cNvSpPr>
          <p:nvPr>
            <p:ph type="sldNum" sz="quarter" idx="26"/>
          </p:nvPr>
        </p:nvSpPr>
        <p:spPr>
          <a:xfrm>
            <a:off x="276512" y="6425401"/>
            <a:ext cx="503239" cy="365125"/>
          </a:xfrm>
        </p:spPr>
        <p:txBody>
          <a:bodyPr/>
          <a:lstStyle>
            <a:lvl1pPr algn="l">
              <a:defRPr sz="1000">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367327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115318-96BC-7361-E02B-E34A6673A8DB}"/>
              </a:ext>
            </a:extLst>
          </p:cNvPr>
          <p:cNvSpPr>
            <a:spLocks noGrp="1"/>
          </p:cNvSpPr>
          <p:nvPr>
            <p:ph type="body" sz="half" idx="2"/>
          </p:nvPr>
        </p:nvSpPr>
        <p:spPr>
          <a:xfrm>
            <a:off x="954268" y="4854804"/>
            <a:ext cx="2118245" cy="612742"/>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A211AC0F-E400-7F04-9A08-971C7D206301}"/>
              </a:ext>
            </a:extLst>
          </p:cNvPr>
          <p:cNvSpPr>
            <a:spLocks noGrp="1"/>
          </p:cNvSpPr>
          <p:nvPr>
            <p:ph type="title" hasCustomPrompt="1"/>
          </p:nvPr>
        </p:nvSpPr>
        <p:spPr>
          <a:xfrm>
            <a:off x="839788" y="213519"/>
            <a:ext cx="9548550" cy="1600200"/>
          </a:xfrm>
        </p:spPr>
        <p:txBody>
          <a:bodyPr anchor="b"/>
          <a:lstStyle>
            <a:lvl1pPr>
              <a:defRPr lang="en-US" sz="5334" b="1" kern="1200" spc="100" dirty="0">
                <a:solidFill>
                  <a:srgbClr val="000000"/>
                </a:solidFill>
                <a:latin typeface="Franklin Gothic Demi"/>
                <a:ea typeface="+mj-ea"/>
                <a:cs typeface="+mj-cs"/>
              </a:defRPr>
            </a:lvl1pPr>
          </a:lstStyle>
          <a:p>
            <a:r>
              <a:rPr lang="en-US" dirty="0"/>
              <a:t>The team</a:t>
            </a:r>
          </a:p>
        </p:txBody>
      </p:sp>
      <p:sp>
        <p:nvSpPr>
          <p:cNvPr id="10" name="AutoShape 2">
            <a:extLst>
              <a:ext uri="{FF2B5EF4-FFF2-40B4-BE49-F238E27FC236}">
                <a16:creationId xmlns:a16="http://schemas.microsoft.com/office/drawing/2014/main" id="{8C287EA1-1311-5FB5-3CF6-851994C97153}"/>
              </a:ext>
            </a:extLst>
          </p:cNvPr>
          <p:cNvSpPr/>
          <p:nvPr userDrawn="1"/>
        </p:nvSpPr>
        <p:spPr>
          <a:xfrm flipV="1">
            <a:off x="711200" y="1748118"/>
            <a:ext cx="5913717" cy="4481"/>
          </a:xfrm>
          <a:prstGeom prst="line">
            <a:avLst/>
          </a:prstGeom>
          <a:ln w="38100" cap="rnd">
            <a:solidFill>
              <a:srgbClr val="D6D6D6"/>
            </a:solidFill>
            <a:prstDash val="solid"/>
            <a:headEnd type="none" w="sm" len="sm"/>
            <a:tailEnd type="none" w="sm" len="sm"/>
          </a:ln>
        </p:spPr>
        <p:txBody>
          <a:bodyPr/>
          <a:lstStyle/>
          <a:p>
            <a:endParaRPr lang="en-US" sz="800" dirty="0">
              <a:latin typeface="Franklin Gothic Book" panose="020B0503020102020204" pitchFamily="34" charset="0"/>
            </a:endParaRPr>
          </a:p>
        </p:txBody>
      </p:sp>
      <p:sp>
        <p:nvSpPr>
          <p:cNvPr id="22" name="Title 2">
            <a:extLst>
              <a:ext uri="{FF2B5EF4-FFF2-40B4-BE49-F238E27FC236}">
                <a16:creationId xmlns:a16="http://schemas.microsoft.com/office/drawing/2014/main" id="{72D4BAD9-30B8-5443-AEC0-AA6A492F5CD7}"/>
              </a:ext>
            </a:extLst>
          </p:cNvPr>
          <p:cNvSpPr txBox="1">
            <a:spLocks/>
          </p:cNvSpPr>
          <p:nvPr userDrawn="1"/>
        </p:nvSpPr>
        <p:spPr>
          <a:xfrm>
            <a:off x="762000" y="582937"/>
            <a:ext cx="753227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46"/>
            <a:endParaRPr lang="en-US" sz="5334" dirty="0">
              <a:solidFill>
                <a:schemeClr val="tx1"/>
              </a:solidFill>
              <a:latin typeface="Franklin Gothic Demi"/>
            </a:endParaRPr>
          </a:p>
        </p:txBody>
      </p:sp>
      <p:pic>
        <p:nvPicPr>
          <p:cNvPr id="24" name="Picture 3">
            <a:extLst>
              <a:ext uri="{FF2B5EF4-FFF2-40B4-BE49-F238E27FC236}">
                <a16:creationId xmlns:a16="http://schemas.microsoft.com/office/drawing/2014/main" id="{6152C2E1-BD75-3EE4-5D69-61268D3DC1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071327" y="476509"/>
            <a:ext cx="2820435" cy="1410218"/>
          </a:xfrm>
          <a:prstGeom prst="rect">
            <a:avLst/>
          </a:prstGeom>
        </p:spPr>
      </p:pic>
      <p:sp>
        <p:nvSpPr>
          <p:cNvPr id="27" name="Text Placeholder 3">
            <a:extLst>
              <a:ext uri="{FF2B5EF4-FFF2-40B4-BE49-F238E27FC236}">
                <a16:creationId xmlns:a16="http://schemas.microsoft.com/office/drawing/2014/main" id="{BD141B29-6AB9-D83E-6920-16F6177763F0}"/>
              </a:ext>
            </a:extLst>
          </p:cNvPr>
          <p:cNvSpPr>
            <a:spLocks noGrp="1"/>
          </p:cNvSpPr>
          <p:nvPr>
            <p:ph type="body" sz="half" idx="13"/>
          </p:nvPr>
        </p:nvSpPr>
        <p:spPr>
          <a:xfrm>
            <a:off x="3668058" y="4854804"/>
            <a:ext cx="2118245" cy="612742"/>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8" name="Text Placeholder 3">
            <a:extLst>
              <a:ext uri="{FF2B5EF4-FFF2-40B4-BE49-F238E27FC236}">
                <a16:creationId xmlns:a16="http://schemas.microsoft.com/office/drawing/2014/main" id="{088B027B-E4CD-E084-9DD8-60401E35514F}"/>
              </a:ext>
            </a:extLst>
          </p:cNvPr>
          <p:cNvSpPr>
            <a:spLocks noGrp="1"/>
          </p:cNvSpPr>
          <p:nvPr>
            <p:ph type="body" sz="half" idx="14"/>
          </p:nvPr>
        </p:nvSpPr>
        <p:spPr>
          <a:xfrm>
            <a:off x="6362293" y="4854804"/>
            <a:ext cx="2118245" cy="612742"/>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9" name="Text Placeholder 3">
            <a:extLst>
              <a:ext uri="{FF2B5EF4-FFF2-40B4-BE49-F238E27FC236}">
                <a16:creationId xmlns:a16="http://schemas.microsoft.com/office/drawing/2014/main" id="{14FA69B1-0BE7-9AF6-5BD6-D2D07A459B17}"/>
              </a:ext>
            </a:extLst>
          </p:cNvPr>
          <p:cNvSpPr>
            <a:spLocks noGrp="1"/>
          </p:cNvSpPr>
          <p:nvPr>
            <p:ph type="body" sz="half" idx="15"/>
          </p:nvPr>
        </p:nvSpPr>
        <p:spPr>
          <a:xfrm>
            <a:off x="9119485" y="4854804"/>
            <a:ext cx="2118245" cy="612742"/>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30" name="Picture 3">
            <a:extLst>
              <a:ext uri="{FF2B5EF4-FFF2-40B4-BE49-F238E27FC236}">
                <a16:creationId xmlns:a16="http://schemas.microsoft.com/office/drawing/2014/main" id="{7B9EEA63-8777-140A-BF49-3BDB52E0AC5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200000">
            <a:off x="-400599" y="5642751"/>
            <a:ext cx="1600201" cy="800100"/>
          </a:xfrm>
          <a:prstGeom prst="rect">
            <a:avLst/>
          </a:prstGeom>
        </p:spPr>
      </p:pic>
      <p:pic>
        <p:nvPicPr>
          <p:cNvPr id="31" name="Picture 30" descr="Logo&#10;&#10;Description automatically generated">
            <a:extLst>
              <a:ext uri="{FF2B5EF4-FFF2-40B4-BE49-F238E27FC236}">
                <a16:creationId xmlns:a16="http://schemas.microsoft.com/office/drawing/2014/main" id="{7CAA68BB-9F33-9B9D-123D-C6985301119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8" name="Picture Placeholder 47">
            <a:extLst>
              <a:ext uri="{FF2B5EF4-FFF2-40B4-BE49-F238E27FC236}">
                <a16:creationId xmlns:a16="http://schemas.microsoft.com/office/drawing/2014/main" id="{718CE8B7-4C7C-667D-F2FA-8864C4F79ADE}"/>
              </a:ext>
            </a:extLst>
          </p:cNvPr>
          <p:cNvSpPr>
            <a:spLocks noGrp="1"/>
          </p:cNvSpPr>
          <p:nvPr>
            <p:ph type="pic" sz="quarter" idx="16" hasCustomPrompt="1"/>
          </p:nvPr>
        </p:nvSpPr>
        <p:spPr>
          <a:xfrm>
            <a:off x="973823" y="2812473"/>
            <a:ext cx="2118245" cy="1981212"/>
          </a:xfrm>
          <a:prstGeom prst="rect">
            <a:avLst/>
          </a:prstGeom>
          <a:solidFill>
            <a:srgbClr val="CCD1DB"/>
          </a:solidFill>
        </p:spPr>
        <p:txBody>
          <a:bodyPr wrap="square" lIns="0" tIns="360000" rIns="503998">
            <a:noAutofit/>
          </a:bodyPr>
          <a:lstStyle>
            <a:lvl1pPr algn="r">
              <a:defRPr sz="1200" b="0" i="0">
                <a:solidFill>
                  <a:srgbClr val="33415C"/>
                </a:solidFill>
                <a:latin typeface="Franklin Gothic Book" panose="020B0503020102020204" pitchFamily="34" charset="0"/>
                <a:cs typeface="Arial" panose="020B0604020202020204" pitchFamily="34" charset="0"/>
              </a:defRPr>
            </a:lvl1pPr>
          </a:lstStyle>
          <a:p>
            <a:r>
              <a:rPr lang="en-US" noProof="0" dirty="0"/>
              <a:t>Drag your image here</a:t>
            </a:r>
          </a:p>
        </p:txBody>
      </p:sp>
      <p:sp>
        <p:nvSpPr>
          <p:cNvPr id="9" name="Picture Placeholder 47">
            <a:extLst>
              <a:ext uri="{FF2B5EF4-FFF2-40B4-BE49-F238E27FC236}">
                <a16:creationId xmlns:a16="http://schemas.microsoft.com/office/drawing/2014/main" id="{E96CDA21-CB29-17E1-6909-1D66C81E7911}"/>
              </a:ext>
            </a:extLst>
          </p:cNvPr>
          <p:cNvSpPr>
            <a:spLocks noGrp="1"/>
          </p:cNvSpPr>
          <p:nvPr>
            <p:ph type="pic" sz="quarter" idx="17" hasCustomPrompt="1"/>
          </p:nvPr>
        </p:nvSpPr>
        <p:spPr>
          <a:xfrm>
            <a:off x="3675463" y="2812473"/>
            <a:ext cx="2118245" cy="1981212"/>
          </a:xfrm>
          <a:prstGeom prst="rect">
            <a:avLst/>
          </a:prstGeom>
          <a:solidFill>
            <a:srgbClr val="CCD1DB"/>
          </a:solidFill>
        </p:spPr>
        <p:txBody>
          <a:bodyPr wrap="square" lIns="0" tIns="360000" rIns="503998">
            <a:noAutofit/>
          </a:bodyPr>
          <a:lstStyle>
            <a:lvl1pPr algn="r">
              <a:defRPr sz="1200" b="0" i="0">
                <a:solidFill>
                  <a:srgbClr val="33415C"/>
                </a:solidFill>
                <a:latin typeface="Franklin Gothic Book" panose="020B0503020102020204" pitchFamily="34" charset="0"/>
                <a:cs typeface="Arial" panose="020B0604020202020204" pitchFamily="34" charset="0"/>
              </a:defRPr>
            </a:lvl1pPr>
          </a:lstStyle>
          <a:p>
            <a:r>
              <a:rPr lang="en-US" noProof="0" dirty="0"/>
              <a:t>Drag your image here</a:t>
            </a:r>
          </a:p>
        </p:txBody>
      </p:sp>
      <p:sp>
        <p:nvSpPr>
          <p:cNvPr id="11" name="Picture Placeholder 47">
            <a:extLst>
              <a:ext uri="{FF2B5EF4-FFF2-40B4-BE49-F238E27FC236}">
                <a16:creationId xmlns:a16="http://schemas.microsoft.com/office/drawing/2014/main" id="{E8676954-74C9-15E0-7445-8E7ADF64EE01}"/>
              </a:ext>
            </a:extLst>
          </p:cNvPr>
          <p:cNvSpPr>
            <a:spLocks noGrp="1"/>
          </p:cNvSpPr>
          <p:nvPr>
            <p:ph type="pic" sz="quarter" idx="18" hasCustomPrompt="1"/>
          </p:nvPr>
        </p:nvSpPr>
        <p:spPr>
          <a:xfrm>
            <a:off x="6363247" y="2812473"/>
            <a:ext cx="2118245" cy="1981212"/>
          </a:xfrm>
          <a:prstGeom prst="rect">
            <a:avLst/>
          </a:prstGeom>
          <a:solidFill>
            <a:srgbClr val="CCD1DB"/>
          </a:solidFill>
        </p:spPr>
        <p:txBody>
          <a:bodyPr wrap="square" lIns="0" tIns="360000" rIns="503998">
            <a:noAutofit/>
          </a:bodyPr>
          <a:lstStyle>
            <a:lvl1pPr algn="r">
              <a:defRPr sz="1200" b="0" i="0">
                <a:solidFill>
                  <a:srgbClr val="33415C"/>
                </a:solidFill>
                <a:latin typeface="Franklin Gothic Book" panose="020B0503020102020204" pitchFamily="34" charset="0"/>
                <a:cs typeface="Arial" panose="020B0604020202020204" pitchFamily="34" charset="0"/>
              </a:defRPr>
            </a:lvl1pPr>
          </a:lstStyle>
          <a:p>
            <a:r>
              <a:rPr lang="en-US" noProof="0" dirty="0"/>
              <a:t>Drag your image here</a:t>
            </a:r>
          </a:p>
        </p:txBody>
      </p:sp>
      <p:sp>
        <p:nvSpPr>
          <p:cNvPr id="12" name="Picture Placeholder 47">
            <a:extLst>
              <a:ext uri="{FF2B5EF4-FFF2-40B4-BE49-F238E27FC236}">
                <a16:creationId xmlns:a16="http://schemas.microsoft.com/office/drawing/2014/main" id="{F63F38DB-C2A2-64C9-5392-CA70C0758641}"/>
              </a:ext>
            </a:extLst>
          </p:cNvPr>
          <p:cNvSpPr>
            <a:spLocks noGrp="1"/>
          </p:cNvSpPr>
          <p:nvPr>
            <p:ph type="pic" sz="quarter" idx="19" hasCustomPrompt="1"/>
          </p:nvPr>
        </p:nvSpPr>
        <p:spPr>
          <a:xfrm>
            <a:off x="9092599" y="2812473"/>
            <a:ext cx="2118245" cy="1981212"/>
          </a:xfrm>
          <a:prstGeom prst="rect">
            <a:avLst/>
          </a:prstGeom>
          <a:solidFill>
            <a:srgbClr val="CCD1DB"/>
          </a:solidFill>
        </p:spPr>
        <p:txBody>
          <a:bodyPr wrap="square" lIns="0" tIns="360000" rIns="503998">
            <a:noAutofit/>
          </a:bodyPr>
          <a:lstStyle>
            <a:lvl1pPr algn="r">
              <a:defRPr sz="1200" b="0" i="0">
                <a:solidFill>
                  <a:srgbClr val="33415C"/>
                </a:solidFill>
                <a:latin typeface="Franklin Gothic Book" panose="020B0503020102020204" pitchFamily="34" charset="0"/>
                <a:cs typeface="Arial" panose="020B0604020202020204" pitchFamily="34" charset="0"/>
              </a:defRPr>
            </a:lvl1pPr>
          </a:lstStyle>
          <a:p>
            <a:r>
              <a:rPr lang="en-US" noProof="0" dirty="0"/>
              <a:t>Drag your image here</a:t>
            </a:r>
          </a:p>
        </p:txBody>
      </p:sp>
      <p:sp>
        <p:nvSpPr>
          <p:cNvPr id="3" name="Slide Number Placeholder 11">
            <a:extLst>
              <a:ext uri="{FF2B5EF4-FFF2-40B4-BE49-F238E27FC236}">
                <a16:creationId xmlns:a16="http://schemas.microsoft.com/office/drawing/2014/main" id="{1F21142A-F556-A819-7CBF-C74DB4DD174B}"/>
              </a:ext>
            </a:extLst>
          </p:cNvPr>
          <p:cNvSpPr>
            <a:spLocks noGrp="1"/>
          </p:cNvSpPr>
          <p:nvPr>
            <p:ph type="sldNum" sz="quarter" idx="26"/>
          </p:nvPr>
        </p:nvSpPr>
        <p:spPr>
          <a:xfrm>
            <a:off x="969245" y="6425401"/>
            <a:ext cx="503239" cy="365125"/>
          </a:xfrm>
        </p:spPr>
        <p:txBody>
          <a:bodyPr/>
          <a:lstStyle>
            <a:lvl1pPr algn="l">
              <a:defRPr sz="1000"/>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482746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0F0C925-7911-EA5C-8D61-3FB1E7EC89BA}"/>
              </a:ext>
            </a:extLst>
          </p:cNvPr>
          <p:cNvSpPr>
            <a:spLocks noGrp="1"/>
          </p:cNvSpPr>
          <p:nvPr>
            <p:ph sz="half" idx="20"/>
          </p:nvPr>
        </p:nvSpPr>
        <p:spPr>
          <a:xfrm>
            <a:off x="8451751" y="3429805"/>
            <a:ext cx="3164912" cy="1945753"/>
          </a:xfrm>
        </p:spPr>
        <p:txBody>
          <a:bodyPr>
            <a:noAutofit/>
          </a:bodyPr>
          <a:lstStyle>
            <a:lvl1pPr marL="0" indent="0">
              <a:buNone/>
              <a:defRPr sz="1800" b="1">
                <a:solidFill>
                  <a:srgbClr val="009ADA"/>
                </a:solidFill>
              </a:defRPr>
            </a:lvl1pPr>
            <a:lvl2pPr marL="0" indent="0">
              <a:buNone/>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endParaRPr lang="en-US" dirty="0"/>
          </a:p>
        </p:txBody>
      </p:sp>
      <p:sp>
        <p:nvSpPr>
          <p:cNvPr id="8" name="Content Placeholder 3">
            <a:extLst>
              <a:ext uri="{FF2B5EF4-FFF2-40B4-BE49-F238E27FC236}">
                <a16:creationId xmlns:a16="http://schemas.microsoft.com/office/drawing/2014/main" id="{EF47EE40-46D3-07D0-5140-9FF0C594332A}"/>
              </a:ext>
            </a:extLst>
          </p:cNvPr>
          <p:cNvSpPr>
            <a:spLocks noGrp="1"/>
          </p:cNvSpPr>
          <p:nvPr>
            <p:ph sz="half" idx="19"/>
          </p:nvPr>
        </p:nvSpPr>
        <p:spPr>
          <a:xfrm>
            <a:off x="4932692" y="3429807"/>
            <a:ext cx="3164912" cy="1945753"/>
          </a:xfrm>
        </p:spPr>
        <p:txBody>
          <a:bodyPr>
            <a:noAutofit/>
          </a:bodyPr>
          <a:lstStyle>
            <a:lvl1pPr marL="0" indent="0">
              <a:buNone/>
              <a:defRPr sz="1800" b="1">
                <a:solidFill>
                  <a:srgbClr val="009ADA"/>
                </a:solidFill>
              </a:defRPr>
            </a:lvl1pPr>
            <a:lvl2pPr marL="0" indent="0">
              <a:buNone/>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endParaRPr lang="en-US" dirty="0"/>
          </a:p>
        </p:txBody>
      </p:sp>
      <p:sp>
        <p:nvSpPr>
          <p:cNvPr id="3" name="Content Placeholder 3">
            <a:extLst>
              <a:ext uri="{FF2B5EF4-FFF2-40B4-BE49-F238E27FC236}">
                <a16:creationId xmlns:a16="http://schemas.microsoft.com/office/drawing/2014/main" id="{9A259509-434B-1A83-93AC-36698A2C62B3}"/>
              </a:ext>
            </a:extLst>
          </p:cNvPr>
          <p:cNvSpPr>
            <a:spLocks noGrp="1"/>
          </p:cNvSpPr>
          <p:nvPr>
            <p:ph sz="half" idx="18"/>
          </p:nvPr>
        </p:nvSpPr>
        <p:spPr>
          <a:xfrm>
            <a:off x="1330511" y="3443663"/>
            <a:ext cx="3164912" cy="1945753"/>
          </a:xfrm>
        </p:spPr>
        <p:txBody>
          <a:bodyPr>
            <a:noAutofit/>
          </a:bodyPr>
          <a:lstStyle>
            <a:lvl1pPr marL="0" indent="0">
              <a:buNone/>
              <a:defRPr sz="1800" b="1">
                <a:solidFill>
                  <a:srgbClr val="009ADA"/>
                </a:solidFill>
              </a:defRPr>
            </a:lvl1pPr>
            <a:lvl2pPr marL="0" indent="0">
              <a:buNone/>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endParaRPr lang="en-US" dirty="0"/>
          </a:p>
        </p:txBody>
      </p:sp>
      <p:sp>
        <p:nvSpPr>
          <p:cNvPr id="2" name="Title 1">
            <a:extLst>
              <a:ext uri="{FF2B5EF4-FFF2-40B4-BE49-F238E27FC236}">
                <a16:creationId xmlns:a16="http://schemas.microsoft.com/office/drawing/2014/main" id="{2F720FE7-5B47-5755-637C-2E90B26311CB}"/>
              </a:ext>
            </a:extLst>
          </p:cNvPr>
          <p:cNvSpPr>
            <a:spLocks noGrp="1"/>
          </p:cNvSpPr>
          <p:nvPr>
            <p:ph type="title"/>
          </p:nvPr>
        </p:nvSpPr>
        <p:spPr>
          <a:xfrm>
            <a:off x="1330511" y="457200"/>
            <a:ext cx="9530977" cy="1600200"/>
          </a:xfrm>
        </p:spPr>
        <p:txBody>
          <a:bodyPr anchor="b"/>
          <a:lstStyle>
            <a:lvl1pPr algn="ctr">
              <a:defRPr lang="en-US" sz="5134" kern="1200" spc="100" smtClean="0">
                <a:solidFill>
                  <a:srgbClr val="000000"/>
                </a:solidFill>
                <a:latin typeface="Franklin Gothic Demi"/>
                <a:ea typeface="+mn-ea"/>
                <a:cs typeface="+mn-cs"/>
              </a:defRPr>
            </a:lvl1pPr>
          </a:lstStyle>
          <a:p>
            <a:r>
              <a:rPr lang="en-US" dirty="0"/>
              <a:t>Click to edit Master title style</a:t>
            </a:r>
          </a:p>
        </p:txBody>
      </p:sp>
      <p:sp>
        <p:nvSpPr>
          <p:cNvPr id="4" name="Text Placeholder 3">
            <a:extLst>
              <a:ext uri="{FF2B5EF4-FFF2-40B4-BE49-F238E27FC236}">
                <a16:creationId xmlns:a16="http://schemas.microsoft.com/office/drawing/2014/main" id="{98BDF71A-2223-7960-BF8A-8C7E89A84FC1}"/>
              </a:ext>
            </a:extLst>
          </p:cNvPr>
          <p:cNvSpPr>
            <a:spLocks noGrp="1"/>
          </p:cNvSpPr>
          <p:nvPr>
            <p:ph type="body" sz="half" idx="2"/>
          </p:nvPr>
        </p:nvSpPr>
        <p:spPr>
          <a:xfrm>
            <a:off x="1329511" y="5517362"/>
            <a:ext cx="3164912" cy="365125"/>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9" name="Text Placeholder 3">
            <a:extLst>
              <a:ext uri="{FF2B5EF4-FFF2-40B4-BE49-F238E27FC236}">
                <a16:creationId xmlns:a16="http://schemas.microsoft.com/office/drawing/2014/main" id="{24BBF228-F8E1-9464-0F60-326BFD7F55B5}"/>
              </a:ext>
            </a:extLst>
          </p:cNvPr>
          <p:cNvSpPr>
            <a:spLocks noGrp="1"/>
          </p:cNvSpPr>
          <p:nvPr>
            <p:ph type="body" sz="half" idx="13"/>
          </p:nvPr>
        </p:nvSpPr>
        <p:spPr>
          <a:xfrm>
            <a:off x="4921057" y="5486463"/>
            <a:ext cx="3164912" cy="365125"/>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0" name="Text Placeholder 3">
            <a:extLst>
              <a:ext uri="{FF2B5EF4-FFF2-40B4-BE49-F238E27FC236}">
                <a16:creationId xmlns:a16="http://schemas.microsoft.com/office/drawing/2014/main" id="{52E5C2E6-96D7-1CC9-68D6-3F1378FCB265}"/>
              </a:ext>
            </a:extLst>
          </p:cNvPr>
          <p:cNvSpPr>
            <a:spLocks noGrp="1"/>
          </p:cNvSpPr>
          <p:nvPr>
            <p:ph type="body" sz="half" idx="14"/>
          </p:nvPr>
        </p:nvSpPr>
        <p:spPr>
          <a:xfrm>
            <a:off x="8444349" y="5490985"/>
            <a:ext cx="3164912" cy="365125"/>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1" name="Text Placeholder 3">
            <a:extLst>
              <a:ext uri="{FF2B5EF4-FFF2-40B4-BE49-F238E27FC236}">
                <a16:creationId xmlns:a16="http://schemas.microsoft.com/office/drawing/2014/main" id="{6F3F7DA5-277F-1396-EB80-F7DE961779D7}"/>
              </a:ext>
            </a:extLst>
          </p:cNvPr>
          <p:cNvSpPr>
            <a:spLocks noGrp="1"/>
          </p:cNvSpPr>
          <p:nvPr>
            <p:ph type="body" sz="half" idx="15" hasCustomPrompt="1"/>
          </p:nvPr>
        </p:nvSpPr>
        <p:spPr>
          <a:xfrm>
            <a:off x="1330511" y="4743403"/>
            <a:ext cx="3164912" cy="365125"/>
          </a:xfrm>
        </p:spPr>
        <p:txBody>
          <a:bodyPr/>
          <a:lstStyle>
            <a:lvl1pPr marL="0" indent="0" algn="ctr">
              <a:buNone/>
              <a:defRPr lang="en-US" sz="4534" b="1" kern="1200" dirty="0" smtClean="0">
                <a:solidFill>
                  <a:srgbClr val="000000"/>
                </a:solidFill>
                <a:latin typeface="Franklin Gothic Book" panose="020B050302010202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t>
            </a:r>
          </a:p>
        </p:txBody>
      </p:sp>
      <p:sp>
        <p:nvSpPr>
          <p:cNvPr id="32" name="Text Placeholder 3">
            <a:extLst>
              <a:ext uri="{FF2B5EF4-FFF2-40B4-BE49-F238E27FC236}">
                <a16:creationId xmlns:a16="http://schemas.microsoft.com/office/drawing/2014/main" id="{F14DC2AC-88C5-DD6E-0723-0AFB8E66B1FA}"/>
              </a:ext>
            </a:extLst>
          </p:cNvPr>
          <p:cNvSpPr>
            <a:spLocks noGrp="1"/>
          </p:cNvSpPr>
          <p:nvPr>
            <p:ph type="body" sz="half" idx="16" hasCustomPrompt="1"/>
          </p:nvPr>
        </p:nvSpPr>
        <p:spPr>
          <a:xfrm>
            <a:off x="4932879" y="4743403"/>
            <a:ext cx="3164912" cy="365125"/>
          </a:xfrm>
        </p:spPr>
        <p:txBody>
          <a:bodyPr/>
          <a:lstStyle>
            <a:lvl1pPr marL="0" indent="0" algn="ctr">
              <a:buNone/>
              <a:defRPr lang="en-US" sz="4534" b="1" kern="1200" dirty="0" smtClean="0">
                <a:solidFill>
                  <a:srgbClr val="000000"/>
                </a:solidFill>
                <a:latin typeface="Franklin Gothic Book" panose="020B050302010202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t>
            </a:r>
          </a:p>
        </p:txBody>
      </p:sp>
      <p:sp>
        <p:nvSpPr>
          <p:cNvPr id="33" name="Text Placeholder 3">
            <a:extLst>
              <a:ext uri="{FF2B5EF4-FFF2-40B4-BE49-F238E27FC236}">
                <a16:creationId xmlns:a16="http://schemas.microsoft.com/office/drawing/2014/main" id="{B298A6AE-5DD5-C4EA-F94E-86A5388BBF3C}"/>
              </a:ext>
            </a:extLst>
          </p:cNvPr>
          <p:cNvSpPr>
            <a:spLocks noGrp="1"/>
          </p:cNvSpPr>
          <p:nvPr>
            <p:ph type="body" sz="half" idx="17" hasCustomPrompt="1"/>
          </p:nvPr>
        </p:nvSpPr>
        <p:spPr>
          <a:xfrm>
            <a:off x="8420429" y="4743403"/>
            <a:ext cx="3164912" cy="365125"/>
          </a:xfrm>
        </p:spPr>
        <p:txBody>
          <a:bodyPr/>
          <a:lstStyle>
            <a:lvl1pPr marL="0" indent="0" algn="ctr">
              <a:buNone/>
              <a:defRPr lang="en-US" sz="4534" b="1" kern="1200" dirty="0" smtClean="0">
                <a:solidFill>
                  <a:srgbClr val="000000"/>
                </a:solidFill>
                <a:latin typeface="Franklin Gothic Book" panose="020B0503020102020204" pitchFamily="34"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t>
            </a:r>
          </a:p>
        </p:txBody>
      </p:sp>
      <p:pic>
        <p:nvPicPr>
          <p:cNvPr id="34" name="Picture 33" descr="Logo&#10;&#10;Description automatically generated">
            <a:extLst>
              <a:ext uri="{FF2B5EF4-FFF2-40B4-BE49-F238E27FC236}">
                <a16:creationId xmlns:a16="http://schemas.microsoft.com/office/drawing/2014/main" id="{E6B81DC7-BFD5-856C-D58D-4C9441C489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10" name="Slide Number Placeholder 11">
            <a:extLst>
              <a:ext uri="{FF2B5EF4-FFF2-40B4-BE49-F238E27FC236}">
                <a16:creationId xmlns:a16="http://schemas.microsoft.com/office/drawing/2014/main" id="{1BB656EB-DA01-3EA4-DDE4-FE5CC6F97026}"/>
              </a:ext>
            </a:extLst>
          </p:cNvPr>
          <p:cNvSpPr>
            <a:spLocks noGrp="1"/>
          </p:cNvSpPr>
          <p:nvPr>
            <p:ph type="sldNum" sz="quarter" idx="26"/>
          </p:nvPr>
        </p:nvSpPr>
        <p:spPr>
          <a:xfrm>
            <a:off x="539749" y="6425401"/>
            <a:ext cx="503239" cy="365125"/>
          </a:xfrm>
        </p:spPr>
        <p:txBody>
          <a:bodyPr/>
          <a:lstStyle>
            <a:lvl1pPr algn="l">
              <a:defRPr sz="1000"/>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412366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and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FC0EA9-D96B-75DD-AAA4-EA96D7275216}"/>
              </a:ext>
            </a:extLst>
          </p:cNvPr>
          <p:cNvSpPr>
            <a:spLocks noGrp="1"/>
          </p:cNvSpPr>
          <p:nvPr>
            <p:ph type="sldNum" sz="quarter" idx="10"/>
          </p:nvPr>
        </p:nvSpPr>
        <p:spPr/>
        <p:txBody>
          <a:bodyPr/>
          <a:lstStyle>
            <a:lvl1pPr>
              <a:defRPr>
                <a:latin typeface="Franklin Gothic Book" panose="020B0503020102020204" pitchFamily="34" charset="0"/>
              </a:defRPr>
            </a:lvl1pPr>
          </a:lstStyle>
          <a:p>
            <a:pPr>
              <a:defRPr/>
            </a:pPr>
            <a:fld id="{0F1B0725-83C4-8846-B9A2-02F6B1816295}" type="slidenum">
              <a:rPr lang="en-US" smtClean="0"/>
              <a:pPr>
                <a:defRPr/>
              </a:pPr>
              <a:t>‹#›</a:t>
            </a:fld>
            <a:endParaRPr lang="en-US" dirty="0"/>
          </a:p>
        </p:txBody>
      </p:sp>
      <p:sp>
        <p:nvSpPr>
          <p:cNvPr id="10" name="Picture Placeholder 12">
            <a:extLst>
              <a:ext uri="{FF2B5EF4-FFF2-40B4-BE49-F238E27FC236}">
                <a16:creationId xmlns:a16="http://schemas.microsoft.com/office/drawing/2014/main" id="{B4B9C571-B9D2-53E0-B063-437E71D7BA76}"/>
              </a:ext>
            </a:extLst>
          </p:cNvPr>
          <p:cNvSpPr>
            <a:spLocks noGrp="1"/>
          </p:cNvSpPr>
          <p:nvPr>
            <p:ph type="pic" sz="quarter" idx="22" hasCustomPrompt="1"/>
          </p:nvPr>
        </p:nvSpPr>
        <p:spPr>
          <a:xfrm>
            <a:off x="0" y="0"/>
            <a:ext cx="12192000" cy="6858000"/>
          </a:xfrm>
          <a:prstGeom prst="rect">
            <a:avLst/>
          </a:prstGeom>
          <a:solidFill>
            <a:schemeClr val="bg2"/>
          </a:solidFill>
        </p:spPr>
        <p:txBody>
          <a:bodyPr wrap="square" lIns="72000" tIns="72000">
            <a:noAutofit/>
          </a:bodyPr>
          <a:lstStyle>
            <a:lvl1pPr marL="0" indent="0">
              <a:buNone/>
              <a:defRPr sz="1600">
                <a:solidFill>
                  <a:sysClr val="windowText" lastClr="000000"/>
                </a:solidFill>
                <a:latin typeface="Franklin Gothic Book" panose="020B0503020102020204" pitchFamily="34" charset="0"/>
              </a:defRPr>
            </a:lvl1pPr>
          </a:lstStyle>
          <a:p>
            <a:r>
              <a:rPr lang="en-GB" dirty="0"/>
              <a:t>Click on frame and insert picture using the Insert tab, Pictures</a:t>
            </a:r>
          </a:p>
          <a:p>
            <a:endParaRPr lang="en-GB" dirty="0"/>
          </a:p>
          <a:p>
            <a:endParaRPr lang="en-GB" dirty="0"/>
          </a:p>
        </p:txBody>
      </p:sp>
      <p:sp>
        <p:nvSpPr>
          <p:cNvPr id="11" name="Title 1">
            <a:extLst>
              <a:ext uri="{FF2B5EF4-FFF2-40B4-BE49-F238E27FC236}">
                <a16:creationId xmlns:a16="http://schemas.microsoft.com/office/drawing/2014/main" id="{F7132D7B-D389-6411-359F-A26067A97686}"/>
              </a:ext>
            </a:extLst>
          </p:cNvPr>
          <p:cNvSpPr>
            <a:spLocks noGrp="1"/>
          </p:cNvSpPr>
          <p:nvPr>
            <p:ph type="ctrTitle" hasCustomPrompt="1"/>
          </p:nvPr>
        </p:nvSpPr>
        <p:spPr bwMode="white">
          <a:xfrm>
            <a:off x="2422799" y="1980000"/>
            <a:ext cx="7700255" cy="997196"/>
          </a:xfrm>
        </p:spPr>
        <p:txBody>
          <a:bodyPr anchor="t" anchorCtr="0"/>
          <a:lstStyle>
            <a:lvl1pPr algn="l">
              <a:lnSpc>
                <a:spcPct val="90000"/>
              </a:lnSpc>
              <a:defRPr sz="7200">
                <a:solidFill>
                  <a:schemeClr val="bg1"/>
                </a:solidFill>
                <a:effectLst>
                  <a:outerShdw blurRad="38100" dist="38100" dir="2700000" algn="tl">
                    <a:srgbClr val="000000">
                      <a:alpha val="43137"/>
                    </a:srgbClr>
                  </a:outerShdw>
                </a:effectLst>
                <a:latin typeface="Franklin Gothic Demi" panose="020B0703020102020204" pitchFamily="34" charset="0"/>
              </a:defRPr>
            </a:lvl1pPr>
          </a:lstStyle>
          <a:p>
            <a:r>
              <a:rPr lang="en-GB" noProof="0" dirty="0"/>
              <a:t>Click to add title</a:t>
            </a:r>
            <a:endParaRPr lang="en-GB" dirty="0"/>
          </a:p>
        </p:txBody>
      </p:sp>
      <p:sp>
        <p:nvSpPr>
          <p:cNvPr id="12" name="Text Placeholder 4">
            <a:extLst>
              <a:ext uri="{FF2B5EF4-FFF2-40B4-BE49-F238E27FC236}">
                <a16:creationId xmlns:a16="http://schemas.microsoft.com/office/drawing/2014/main" id="{90EE1333-A07D-F150-F811-2549F2A5A83A}"/>
              </a:ext>
            </a:extLst>
          </p:cNvPr>
          <p:cNvSpPr>
            <a:spLocks noGrp="1"/>
          </p:cNvSpPr>
          <p:nvPr>
            <p:ph type="body" sz="quarter" idx="18" hasCustomPrompt="1"/>
          </p:nvPr>
        </p:nvSpPr>
        <p:spPr bwMode="white">
          <a:xfrm>
            <a:off x="540000" y="1980000"/>
            <a:ext cx="1702800" cy="1036800"/>
          </a:xfrm>
          <a:prstGeom prst="rect">
            <a:avLst/>
          </a:prstGeom>
        </p:spPr>
        <p:txBody>
          <a:bodyPr/>
          <a:lstStyle>
            <a:lvl1pPr marL="0" indent="0">
              <a:lnSpc>
                <a:spcPct val="90000"/>
              </a:lnSpc>
              <a:buNone/>
              <a:defRPr sz="7200">
                <a:solidFill>
                  <a:schemeClr val="bg1"/>
                </a:solidFill>
                <a:effectLst>
                  <a:outerShdw blurRad="38100" dist="38100" dir="2700000" algn="tl">
                    <a:srgbClr val="000000">
                      <a:alpha val="43137"/>
                    </a:srgbClr>
                  </a:outerShdw>
                </a:effectLst>
                <a:latin typeface="Franklin Gothic Demi" panose="020B0703020102020204" pitchFamily="34" charset="0"/>
              </a:defRPr>
            </a:lvl1pPr>
            <a:lvl2pPr marL="180000" indent="0">
              <a:buNone/>
              <a:defRPr sz="7200"/>
            </a:lvl2pPr>
          </a:lstStyle>
          <a:p>
            <a:pPr lvl="0"/>
            <a:r>
              <a:rPr lang="en-GB" dirty="0"/>
              <a:t>0</a:t>
            </a:r>
          </a:p>
        </p:txBody>
      </p:sp>
      <p:pic>
        <p:nvPicPr>
          <p:cNvPr id="2" name="Picture 1" descr="Logo&#10;&#10;Description automatically generated">
            <a:extLst>
              <a:ext uri="{FF2B5EF4-FFF2-40B4-BE49-F238E27FC236}">
                <a16:creationId xmlns:a16="http://schemas.microsoft.com/office/drawing/2014/main" id="{EC3847A4-7F0C-6334-EDC0-AD94CCBB8D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Tree>
    <p:extLst>
      <p:ext uri="{BB962C8B-B14F-4D97-AF65-F5344CB8AC3E}">
        <p14:creationId xmlns:p14="http://schemas.microsoft.com/office/powerpoint/2010/main" val="97044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sub with 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28000"/>
            <a:ext cx="10515599" cy="4985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600" b="1" i="0" kern="1200">
                <a:solidFill>
                  <a:schemeClr val="tx1"/>
                </a:solidFill>
                <a:latin typeface="Franklin Gothic Demi" panose="020B0703020102020204" pitchFamily="34" charset="0"/>
                <a:ea typeface="+mj-ea"/>
                <a:cs typeface="Franklin Gothic Demi" panose="020B0703020102020204" pitchFamily="34" charset="0"/>
              </a:defRPr>
            </a:lvl1pPr>
          </a:lstStyle>
          <a:p>
            <a:r>
              <a:rPr lang="en-US" dirty="0"/>
              <a:t>Large headline option</a:t>
            </a:r>
            <a:endParaRPr lang="en-US" noProof="0" dirty="0"/>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446183"/>
            <a:ext cx="11153775" cy="0"/>
          </a:xfrm>
          <a:prstGeom prst="line">
            <a:avLst/>
          </a:prstGeom>
          <a:ln>
            <a:solidFill>
              <a:srgbClr val="009ADA"/>
            </a:solidFill>
          </a:ln>
        </p:spPr>
        <p:style>
          <a:lnRef idx="1">
            <a:schemeClr val="accent1"/>
          </a:lnRef>
          <a:fillRef idx="0">
            <a:schemeClr val="accent1"/>
          </a:fillRef>
          <a:effectRef idx="0">
            <a:schemeClr val="accent1"/>
          </a:effectRef>
          <a:fontRef idx="minor">
            <a:schemeClr val="tx1"/>
          </a:fontRef>
        </p:style>
      </p:cxnSp>
      <p:sp>
        <p:nvSpPr>
          <p:cNvPr id="6" name="Text Placeholder 15">
            <a:extLst>
              <a:ext uri="{FF2B5EF4-FFF2-40B4-BE49-F238E27FC236}">
                <a16:creationId xmlns:a16="http://schemas.microsoft.com/office/drawing/2014/main" id="{1984D4C4-BEA1-7A77-DE69-2E202B378ED7}"/>
              </a:ext>
            </a:extLst>
          </p:cNvPr>
          <p:cNvSpPr>
            <a:spLocks noGrp="1"/>
          </p:cNvSpPr>
          <p:nvPr>
            <p:ph type="body" sz="quarter" idx="16" hasCustomPrompt="1"/>
          </p:nvPr>
        </p:nvSpPr>
        <p:spPr>
          <a:xfrm>
            <a:off x="517525" y="2584449"/>
            <a:ext cx="3613150" cy="3303731"/>
          </a:xfrm>
          <a:prstGeom prst="rect">
            <a:avLst/>
          </a:prstGeom>
        </p:spPr>
        <p:txBody>
          <a:bodyPr rIns="180000"/>
          <a:lstStyle>
            <a:lvl1pPr>
              <a:lnSpc>
                <a:spcPct val="120000"/>
              </a:lnSpc>
              <a:defRPr sz="1200" b="0" i="0">
                <a:latin typeface="Franklin Gothic Book" panose="020B0503020102020204" pitchFamily="34" charset="0"/>
                <a:cs typeface="Arial" panose="020B0604020202020204" pitchFamily="34" charset="0"/>
              </a:defRPr>
            </a:lvl1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Ut </a:t>
            </a:r>
            <a:r>
              <a:rPr lang="en-US" noProof="0" dirty="0" err="1"/>
              <a:t>enim</a:t>
            </a:r>
            <a:r>
              <a:rPr lang="en-US" noProof="0" dirty="0"/>
              <a:t> ad minim </a:t>
            </a:r>
            <a:r>
              <a:rPr lang="en-US" noProof="0" dirty="0" err="1"/>
              <a:t>veniam</a:t>
            </a:r>
            <a:r>
              <a:rPr lang="en-US" noProof="0" dirty="0"/>
              <a:t>, </a:t>
            </a:r>
            <a:r>
              <a:rPr lang="en-US" noProof="0" dirty="0" err="1"/>
              <a:t>quis</a:t>
            </a:r>
            <a:r>
              <a:rPr lang="en-US" noProof="0" dirty="0"/>
              <a:t> </a:t>
            </a:r>
            <a:r>
              <a:rPr lang="en-US" noProof="0" dirty="0" err="1"/>
              <a:t>nostrud</a:t>
            </a:r>
            <a:r>
              <a:rPr lang="en-US" noProof="0" dirty="0"/>
              <a:t> exercitation </a:t>
            </a:r>
            <a:r>
              <a:rPr lang="en-US" noProof="0" dirty="0" err="1"/>
              <a:t>ullamco</a:t>
            </a:r>
            <a:r>
              <a:rPr lang="en-US" noProof="0" dirty="0"/>
              <a:t> </a:t>
            </a:r>
            <a:r>
              <a:rPr lang="en-US" noProof="0" dirty="0" err="1"/>
              <a:t>laboris</a:t>
            </a:r>
            <a:r>
              <a:rPr lang="en-US" noProof="0" dirty="0"/>
              <a:t> nisi </a:t>
            </a:r>
            <a:r>
              <a:rPr lang="en-US" noProof="0" dirty="0" err="1"/>
              <a:t>ut</a:t>
            </a:r>
            <a:r>
              <a:rPr lang="en-US" noProof="0" dirty="0"/>
              <a:t> </a:t>
            </a:r>
            <a:r>
              <a:rPr lang="en-US" noProof="0" dirty="0" err="1"/>
              <a:t>aliquip</a:t>
            </a:r>
            <a:r>
              <a:rPr lang="en-US" noProof="0" dirty="0"/>
              <a:t> ex </a:t>
            </a:r>
            <a:r>
              <a:rPr lang="en-US" noProof="0" dirty="0" err="1"/>
              <a:t>ea</a:t>
            </a:r>
            <a:r>
              <a:rPr lang="en-US" noProof="0" dirty="0"/>
              <a:t> </a:t>
            </a:r>
            <a:r>
              <a:rPr lang="en-US" noProof="0" dirty="0" err="1"/>
              <a:t>commodo</a:t>
            </a:r>
            <a:r>
              <a:rPr lang="en-US" noProof="0" dirty="0"/>
              <a:t> </a:t>
            </a:r>
            <a:r>
              <a:rPr lang="en-US" noProof="0" dirty="0" err="1"/>
              <a:t>consequat</a:t>
            </a:r>
            <a:r>
              <a:rPr lang="en-US" noProof="0" dirty="0"/>
              <a:t>. Duis </a:t>
            </a:r>
            <a:r>
              <a:rPr lang="en-US" noProof="0" dirty="0" err="1"/>
              <a:t>aute</a:t>
            </a:r>
            <a:r>
              <a:rPr lang="en-US" noProof="0" dirty="0"/>
              <a:t> </a:t>
            </a:r>
            <a:r>
              <a:rPr lang="en-US" noProof="0" dirty="0" err="1"/>
              <a:t>irure</a:t>
            </a:r>
            <a:r>
              <a:rPr lang="en-US" noProof="0" dirty="0"/>
              <a:t> dolor in.</a:t>
            </a:r>
          </a:p>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Ut </a:t>
            </a:r>
            <a:r>
              <a:rPr lang="en-US" noProof="0" dirty="0" err="1"/>
              <a:t>enim</a:t>
            </a:r>
            <a:r>
              <a:rPr lang="en-US" noProof="0" dirty="0"/>
              <a:t> ad minim </a:t>
            </a:r>
            <a:r>
              <a:rPr lang="en-US" noProof="0" dirty="0" err="1"/>
              <a:t>veniam</a:t>
            </a:r>
            <a:r>
              <a:rPr lang="en-US" noProof="0" dirty="0"/>
              <a:t>. 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a:t>
            </a:r>
          </a:p>
        </p:txBody>
      </p:sp>
      <p:sp>
        <p:nvSpPr>
          <p:cNvPr id="7" name="Text Placeholder 15">
            <a:extLst>
              <a:ext uri="{FF2B5EF4-FFF2-40B4-BE49-F238E27FC236}">
                <a16:creationId xmlns:a16="http://schemas.microsoft.com/office/drawing/2014/main" id="{7D1A7874-1ED0-F9D4-D49B-C5AA4AAE316E}"/>
              </a:ext>
            </a:extLst>
          </p:cNvPr>
          <p:cNvSpPr>
            <a:spLocks noGrp="1"/>
          </p:cNvSpPr>
          <p:nvPr>
            <p:ph type="body" sz="quarter" idx="17" hasCustomPrompt="1"/>
          </p:nvPr>
        </p:nvSpPr>
        <p:spPr>
          <a:xfrm>
            <a:off x="4295775" y="2584449"/>
            <a:ext cx="3603625" cy="3303731"/>
          </a:xfrm>
          <a:prstGeom prst="rect">
            <a:avLst/>
          </a:prstGeom>
        </p:spPr>
        <p:txBody>
          <a:bodyPr rIns="180000"/>
          <a:lstStyle>
            <a:lvl1pPr>
              <a:lnSpc>
                <a:spcPct val="120000"/>
              </a:lnSpc>
              <a:defRPr sz="1200" b="0" i="0">
                <a:latin typeface="Franklin Gothic Book" panose="020B0503020102020204" pitchFamily="34" charset="0"/>
                <a:cs typeface="Arial" panose="020B0604020202020204" pitchFamily="34" charset="0"/>
              </a:defRPr>
            </a:lvl1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Ut </a:t>
            </a:r>
            <a:r>
              <a:rPr lang="en-US" noProof="0" dirty="0" err="1"/>
              <a:t>enim</a:t>
            </a:r>
            <a:r>
              <a:rPr lang="en-US" noProof="0" dirty="0"/>
              <a:t> ad minim </a:t>
            </a:r>
            <a:r>
              <a:rPr lang="en-US" noProof="0" dirty="0" err="1"/>
              <a:t>veniam</a:t>
            </a:r>
            <a:r>
              <a:rPr lang="en-US" noProof="0" dirty="0"/>
              <a:t>, </a:t>
            </a:r>
            <a:r>
              <a:rPr lang="en-US" noProof="0" dirty="0" err="1"/>
              <a:t>quis</a:t>
            </a:r>
            <a:r>
              <a:rPr lang="en-US" noProof="0" dirty="0"/>
              <a:t> </a:t>
            </a:r>
            <a:r>
              <a:rPr lang="en-US" noProof="0" dirty="0" err="1"/>
              <a:t>nostrud</a:t>
            </a:r>
            <a:r>
              <a:rPr lang="en-US" noProof="0" dirty="0"/>
              <a:t> exercitation </a:t>
            </a:r>
            <a:r>
              <a:rPr lang="en-US" noProof="0" dirty="0" err="1"/>
              <a:t>ullamco</a:t>
            </a:r>
            <a:r>
              <a:rPr lang="en-US" noProof="0" dirty="0"/>
              <a:t> </a:t>
            </a:r>
            <a:r>
              <a:rPr lang="en-US" noProof="0" dirty="0" err="1"/>
              <a:t>laboris</a:t>
            </a:r>
            <a:r>
              <a:rPr lang="en-US" noProof="0" dirty="0"/>
              <a:t> nisi </a:t>
            </a:r>
            <a:r>
              <a:rPr lang="en-US" noProof="0" dirty="0" err="1"/>
              <a:t>ut</a:t>
            </a:r>
            <a:r>
              <a:rPr lang="en-US" noProof="0" dirty="0"/>
              <a:t> </a:t>
            </a:r>
            <a:r>
              <a:rPr lang="en-US" noProof="0" dirty="0" err="1"/>
              <a:t>aliquip</a:t>
            </a:r>
            <a:r>
              <a:rPr lang="en-US" noProof="0" dirty="0"/>
              <a:t> ex </a:t>
            </a:r>
            <a:r>
              <a:rPr lang="en-US" noProof="0" dirty="0" err="1"/>
              <a:t>ea</a:t>
            </a:r>
            <a:r>
              <a:rPr lang="en-US" noProof="0" dirty="0"/>
              <a:t> </a:t>
            </a:r>
            <a:r>
              <a:rPr lang="en-US" noProof="0" dirty="0" err="1"/>
              <a:t>commodo</a:t>
            </a:r>
            <a:r>
              <a:rPr lang="en-US" noProof="0" dirty="0"/>
              <a:t> </a:t>
            </a:r>
            <a:r>
              <a:rPr lang="en-US" noProof="0" dirty="0" err="1"/>
              <a:t>consequat</a:t>
            </a:r>
            <a:r>
              <a:rPr lang="en-US" noProof="0" dirty="0"/>
              <a:t>. Duis </a:t>
            </a:r>
            <a:r>
              <a:rPr lang="en-US" noProof="0" dirty="0" err="1"/>
              <a:t>aute</a:t>
            </a:r>
            <a:r>
              <a:rPr lang="en-US" noProof="0" dirty="0"/>
              <a:t> </a:t>
            </a:r>
            <a:r>
              <a:rPr lang="en-US" noProof="0" dirty="0" err="1"/>
              <a:t>irure</a:t>
            </a:r>
            <a:r>
              <a:rPr lang="en-US" noProof="0" dirty="0"/>
              <a:t> dolor in.</a:t>
            </a:r>
          </a:p>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Ut </a:t>
            </a:r>
            <a:r>
              <a:rPr lang="en-US" noProof="0" dirty="0" err="1"/>
              <a:t>enim</a:t>
            </a:r>
            <a:r>
              <a:rPr lang="en-US" noProof="0" dirty="0"/>
              <a:t> ad minim </a:t>
            </a:r>
            <a:r>
              <a:rPr lang="en-US" noProof="0" dirty="0" err="1"/>
              <a:t>veniam</a:t>
            </a:r>
            <a:r>
              <a:rPr lang="en-US" noProof="0" dirty="0"/>
              <a:t>. 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a:t>
            </a:r>
          </a:p>
        </p:txBody>
      </p:sp>
      <p:sp>
        <p:nvSpPr>
          <p:cNvPr id="8" name="Text Placeholder 15">
            <a:extLst>
              <a:ext uri="{FF2B5EF4-FFF2-40B4-BE49-F238E27FC236}">
                <a16:creationId xmlns:a16="http://schemas.microsoft.com/office/drawing/2014/main" id="{2BCB5FDB-BD22-46FD-4FCF-0C01C4EF5E36}"/>
              </a:ext>
            </a:extLst>
          </p:cNvPr>
          <p:cNvSpPr>
            <a:spLocks noGrp="1"/>
          </p:cNvSpPr>
          <p:nvPr>
            <p:ph type="body" sz="quarter" idx="18" hasCustomPrompt="1"/>
          </p:nvPr>
        </p:nvSpPr>
        <p:spPr>
          <a:xfrm>
            <a:off x="8058151" y="2584449"/>
            <a:ext cx="3613150" cy="3303731"/>
          </a:xfrm>
          <a:prstGeom prst="rect">
            <a:avLst/>
          </a:prstGeom>
        </p:spPr>
        <p:txBody>
          <a:bodyPr rIns="180000"/>
          <a:lstStyle>
            <a:lvl1pPr>
              <a:lnSpc>
                <a:spcPct val="120000"/>
              </a:lnSpc>
              <a:defRPr sz="1200" b="0" i="0">
                <a:latin typeface="Franklin Gothic Book" panose="020B0503020102020204" pitchFamily="34" charset="0"/>
                <a:cs typeface="Arial" panose="020B0604020202020204" pitchFamily="34" charset="0"/>
              </a:defRPr>
            </a:lvl1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Ut </a:t>
            </a:r>
            <a:r>
              <a:rPr lang="en-US" noProof="0" dirty="0" err="1"/>
              <a:t>enim</a:t>
            </a:r>
            <a:r>
              <a:rPr lang="en-US" noProof="0" dirty="0"/>
              <a:t> ad minim </a:t>
            </a:r>
            <a:r>
              <a:rPr lang="en-US" noProof="0" dirty="0" err="1"/>
              <a:t>veniam</a:t>
            </a:r>
            <a:r>
              <a:rPr lang="en-US" noProof="0" dirty="0"/>
              <a:t>, </a:t>
            </a:r>
            <a:r>
              <a:rPr lang="en-US" noProof="0" dirty="0" err="1"/>
              <a:t>quis</a:t>
            </a:r>
            <a:r>
              <a:rPr lang="en-US" noProof="0" dirty="0"/>
              <a:t> </a:t>
            </a:r>
            <a:r>
              <a:rPr lang="en-US" noProof="0" dirty="0" err="1"/>
              <a:t>nostrud</a:t>
            </a:r>
            <a:r>
              <a:rPr lang="en-US" noProof="0" dirty="0"/>
              <a:t> exercitation </a:t>
            </a:r>
            <a:r>
              <a:rPr lang="en-US" noProof="0" dirty="0" err="1"/>
              <a:t>ullamco</a:t>
            </a:r>
            <a:r>
              <a:rPr lang="en-US" noProof="0" dirty="0"/>
              <a:t> </a:t>
            </a:r>
            <a:r>
              <a:rPr lang="en-US" noProof="0" dirty="0" err="1"/>
              <a:t>laboris</a:t>
            </a:r>
            <a:r>
              <a:rPr lang="en-US" noProof="0" dirty="0"/>
              <a:t> nisi </a:t>
            </a:r>
            <a:r>
              <a:rPr lang="en-US" noProof="0" dirty="0" err="1"/>
              <a:t>ut</a:t>
            </a:r>
            <a:r>
              <a:rPr lang="en-US" noProof="0" dirty="0"/>
              <a:t> </a:t>
            </a:r>
            <a:r>
              <a:rPr lang="en-US" noProof="0" dirty="0" err="1"/>
              <a:t>aliquip</a:t>
            </a:r>
            <a:r>
              <a:rPr lang="en-US" noProof="0" dirty="0"/>
              <a:t> ex </a:t>
            </a:r>
            <a:r>
              <a:rPr lang="en-US" noProof="0" dirty="0" err="1"/>
              <a:t>ea</a:t>
            </a:r>
            <a:r>
              <a:rPr lang="en-US" noProof="0" dirty="0"/>
              <a:t> </a:t>
            </a:r>
            <a:r>
              <a:rPr lang="en-US" noProof="0" dirty="0" err="1"/>
              <a:t>commodo</a:t>
            </a:r>
            <a:r>
              <a:rPr lang="en-US" noProof="0" dirty="0"/>
              <a:t> </a:t>
            </a:r>
            <a:r>
              <a:rPr lang="en-US" noProof="0" dirty="0" err="1"/>
              <a:t>consequat</a:t>
            </a:r>
            <a:r>
              <a:rPr lang="en-US" noProof="0" dirty="0"/>
              <a:t>. Duis </a:t>
            </a:r>
            <a:r>
              <a:rPr lang="en-US" noProof="0" dirty="0" err="1"/>
              <a:t>aute</a:t>
            </a:r>
            <a:r>
              <a:rPr lang="en-US" noProof="0" dirty="0"/>
              <a:t> </a:t>
            </a:r>
            <a:r>
              <a:rPr lang="en-US" noProof="0" dirty="0" err="1"/>
              <a:t>irure</a:t>
            </a:r>
            <a:r>
              <a:rPr lang="en-US" noProof="0" dirty="0"/>
              <a:t> dolor in.</a:t>
            </a:r>
          </a:p>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Ut </a:t>
            </a:r>
            <a:r>
              <a:rPr lang="en-US" noProof="0" dirty="0" err="1"/>
              <a:t>enim</a:t>
            </a:r>
            <a:r>
              <a:rPr lang="en-US" noProof="0" dirty="0"/>
              <a:t> ad minim </a:t>
            </a:r>
            <a:r>
              <a:rPr lang="en-US" noProof="0" dirty="0" err="1"/>
              <a:t>veniam</a:t>
            </a:r>
            <a:r>
              <a:rPr lang="en-US" noProof="0" dirty="0"/>
              <a:t>. 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a:t>
            </a:r>
          </a:p>
        </p:txBody>
      </p:sp>
      <p:sp>
        <p:nvSpPr>
          <p:cNvPr id="4" name="Vertical Text Placeholder 2">
            <a:extLst>
              <a:ext uri="{FF2B5EF4-FFF2-40B4-BE49-F238E27FC236}">
                <a16:creationId xmlns:a16="http://schemas.microsoft.com/office/drawing/2014/main" id="{044B7428-19BA-39AD-9990-2CC2D3E78C13}"/>
              </a:ext>
            </a:extLst>
          </p:cNvPr>
          <p:cNvSpPr>
            <a:spLocks noGrp="1"/>
          </p:cNvSpPr>
          <p:nvPr>
            <p:ph type="body" orient="vert" idx="1"/>
          </p:nvPr>
        </p:nvSpPr>
        <p:spPr>
          <a:xfrm>
            <a:off x="517525" y="1541275"/>
            <a:ext cx="7540626" cy="923588"/>
          </a:xfrm>
          <a:prstGeom prst="rect">
            <a:avLst/>
          </a:prstGeom>
        </p:spPr>
        <p:txBody>
          <a:bodyPr vert="horz">
            <a:normAutofit/>
          </a:bodyPr>
          <a:lstStyle>
            <a:lvl1pPr marL="0" indent="0">
              <a:buNone/>
              <a:defRPr sz="2000">
                <a:latin typeface="Franklin Gothic Book" panose="020B0503020102020204" pitchFamily="34" charset="0"/>
              </a:defRPr>
            </a:lvl1pPr>
            <a:lvl2pPr marL="358775" indent="-228600">
              <a:defRPr sz="1800">
                <a:latin typeface="Franklin Gothic Book" panose="020B0503020102020204" pitchFamily="34" charset="0"/>
              </a:defRPr>
            </a:lvl2pPr>
          </a:lstStyle>
          <a:p>
            <a:pPr lvl="0"/>
            <a:r>
              <a:rPr lang="en-US" dirty="0"/>
              <a:t>Click to edit Master text styles</a:t>
            </a:r>
          </a:p>
          <a:p>
            <a:pPr lvl="1"/>
            <a:r>
              <a:rPr lang="en-US" dirty="0"/>
              <a:t>Second level</a:t>
            </a:r>
          </a:p>
        </p:txBody>
      </p:sp>
      <p:pic>
        <p:nvPicPr>
          <p:cNvPr id="9" name="Picture 8" descr="Logo&#10;&#10;Description automatically generated">
            <a:extLst>
              <a:ext uri="{FF2B5EF4-FFF2-40B4-BE49-F238E27FC236}">
                <a16:creationId xmlns:a16="http://schemas.microsoft.com/office/drawing/2014/main" id="{4F3CDAAB-63C7-0EE8-13D6-670C910917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10" name="Slide Number Placeholder 11">
            <a:extLst>
              <a:ext uri="{FF2B5EF4-FFF2-40B4-BE49-F238E27FC236}">
                <a16:creationId xmlns:a16="http://schemas.microsoft.com/office/drawing/2014/main" id="{74C153E4-7134-8EFC-1659-20CFA404E6F6}"/>
              </a:ext>
            </a:extLst>
          </p:cNvPr>
          <p:cNvSpPr>
            <a:spLocks noGrp="1"/>
          </p:cNvSpPr>
          <p:nvPr>
            <p:ph type="sldNum" sz="quarter" idx="26"/>
          </p:nvPr>
        </p:nvSpPr>
        <p:spPr>
          <a:xfrm>
            <a:off x="539749" y="6425401"/>
            <a:ext cx="503239" cy="365125"/>
          </a:xfrm>
        </p:spPr>
        <p:txBody>
          <a:bodyPr/>
          <a:lstStyle>
            <a:lvl1pPr algn="l">
              <a:defRPr sz="1000"/>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330064509"/>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7ACD4B-673F-AD3E-B420-AC0F1F65283C}"/>
              </a:ext>
            </a:extLst>
          </p:cNvPr>
          <p:cNvSpPr>
            <a:spLocks noGrp="1"/>
          </p:cNvSpPr>
          <p:nvPr>
            <p:ph type="title" hasCustomPrompt="1"/>
          </p:nvPr>
        </p:nvSpPr>
        <p:spPr>
          <a:xfrm>
            <a:off x="517525" y="1322216"/>
            <a:ext cx="4556125" cy="747897"/>
          </a:xfrm>
          <a:prstGeom prst="rect">
            <a:avLst/>
          </a:prstGeom>
        </p:spPr>
        <p:txBody>
          <a:bodyPr/>
          <a:lstStyle>
            <a:lvl1pPr>
              <a:defRPr sz="5400" spc="-80" baseline="0">
                <a:latin typeface="Franklin Gothic Demi" panose="020B0703020102020204" pitchFamily="34" charset="0"/>
              </a:defRPr>
            </a:lvl1pPr>
          </a:lstStyle>
          <a:p>
            <a:r>
              <a:rPr lang="en-US" noProof="0" dirty="0"/>
              <a:t>Contents</a:t>
            </a:r>
          </a:p>
        </p:txBody>
      </p:sp>
      <p:sp>
        <p:nvSpPr>
          <p:cNvPr id="4" name="Text Placeholder 8">
            <a:extLst>
              <a:ext uri="{FF2B5EF4-FFF2-40B4-BE49-F238E27FC236}">
                <a16:creationId xmlns:a16="http://schemas.microsoft.com/office/drawing/2014/main" id="{46971EFE-74EE-CF7B-3918-5CEDC54AAF1D}"/>
              </a:ext>
            </a:extLst>
          </p:cNvPr>
          <p:cNvSpPr>
            <a:spLocks noGrp="1"/>
          </p:cNvSpPr>
          <p:nvPr>
            <p:ph type="body" sz="quarter" idx="11" hasCustomPrompt="1"/>
          </p:nvPr>
        </p:nvSpPr>
        <p:spPr>
          <a:xfrm>
            <a:off x="5745879" y="1500779"/>
            <a:ext cx="4552949" cy="281039"/>
          </a:xfrm>
          <a:prstGeom prst="rect">
            <a:avLst/>
          </a:prstGeo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Franklin Gothic Demi" panose="020B0703020102020204" pitchFamily="34" charset="0"/>
                <a:cs typeface="Arial" panose="020B0604020202020204" pitchFamily="34" charset="0"/>
              </a:defRPr>
            </a:lvl1pPr>
          </a:lstStyle>
          <a:p>
            <a:pPr lvl="0"/>
            <a:r>
              <a:rPr lang="en-US" noProof="0" dirty="0"/>
              <a:t>Chapter title to go here</a:t>
            </a:r>
          </a:p>
        </p:txBody>
      </p:sp>
      <p:sp>
        <p:nvSpPr>
          <p:cNvPr id="5" name="Text Placeholder 8">
            <a:extLst>
              <a:ext uri="{FF2B5EF4-FFF2-40B4-BE49-F238E27FC236}">
                <a16:creationId xmlns:a16="http://schemas.microsoft.com/office/drawing/2014/main" id="{4B7442B7-6C14-B54E-E644-17C2D3CD92DE}"/>
              </a:ext>
            </a:extLst>
          </p:cNvPr>
          <p:cNvSpPr>
            <a:spLocks noGrp="1"/>
          </p:cNvSpPr>
          <p:nvPr>
            <p:ph type="body" sz="quarter" idx="12" hasCustomPrompt="1"/>
          </p:nvPr>
        </p:nvSpPr>
        <p:spPr>
          <a:xfrm>
            <a:off x="5745879" y="2126944"/>
            <a:ext cx="4552949" cy="281039"/>
          </a:xfrm>
          <a:prstGeom prst="rect">
            <a:avLst/>
          </a:prstGeo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Franklin Gothic Demi" panose="020B0703020102020204" pitchFamily="34" charset="0"/>
                <a:cs typeface="Arial" panose="020B0604020202020204" pitchFamily="34" charset="0"/>
              </a:defRPr>
            </a:lvl1pPr>
          </a:lstStyle>
          <a:p>
            <a:pPr lvl="0"/>
            <a:r>
              <a:rPr lang="en-US" noProof="0" dirty="0"/>
              <a:t>Chapter title to go here</a:t>
            </a:r>
          </a:p>
        </p:txBody>
      </p:sp>
      <p:sp>
        <p:nvSpPr>
          <p:cNvPr id="6" name="Text Placeholder 8">
            <a:extLst>
              <a:ext uri="{FF2B5EF4-FFF2-40B4-BE49-F238E27FC236}">
                <a16:creationId xmlns:a16="http://schemas.microsoft.com/office/drawing/2014/main" id="{97382B5C-92BA-9F8B-15F6-FB980ABA26AE}"/>
              </a:ext>
            </a:extLst>
          </p:cNvPr>
          <p:cNvSpPr>
            <a:spLocks noGrp="1"/>
          </p:cNvSpPr>
          <p:nvPr>
            <p:ph type="body" sz="quarter" idx="13" hasCustomPrompt="1"/>
          </p:nvPr>
        </p:nvSpPr>
        <p:spPr>
          <a:xfrm>
            <a:off x="5745879" y="2753110"/>
            <a:ext cx="4552949" cy="281039"/>
          </a:xfrm>
          <a:prstGeom prst="rect">
            <a:avLst/>
          </a:prstGeo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Franklin Gothic Demi" panose="020B0703020102020204" pitchFamily="34" charset="0"/>
                <a:cs typeface="Arial" panose="020B0604020202020204" pitchFamily="34" charset="0"/>
              </a:defRPr>
            </a:lvl1pPr>
          </a:lstStyle>
          <a:p>
            <a:pPr lvl="0"/>
            <a:r>
              <a:rPr lang="en-US" noProof="0" dirty="0"/>
              <a:t>Chapter title to go here</a:t>
            </a:r>
          </a:p>
        </p:txBody>
      </p:sp>
      <p:sp>
        <p:nvSpPr>
          <p:cNvPr id="7" name="Text Placeholder 8">
            <a:extLst>
              <a:ext uri="{FF2B5EF4-FFF2-40B4-BE49-F238E27FC236}">
                <a16:creationId xmlns:a16="http://schemas.microsoft.com/office/drawing/2014/main" id="{A558BF48-03D9-ED46-5E26-43CCE04829B7}"/>
              </a:ext>
            </a:extLst>
          </p:cNvPr>
          <p:cNvSpPr>
            <a:spLocks noGrp="1"/>
          </p:cNvSpPr>
          <p:nvPr>
            <p:ph type="body" sz="quarter" idx="14" hasCustomPrompt="1"/>
          </p:nvPr>
        </p:nvSpPr>
        <p:spPr>
          <a:xfrm>
            <a:off x="5745879" y="3379275"/>
            <a:ext cx="4552949" cy="281039"/>
          </a:xfrm>
          <a:prstGeom prst="rect">
            <a:avLst/>
          </a:prstGeo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Franklin Gothic Demi" panose="020B0703020102020204" pitchFamily="34" charset="0"/>
                <a:cs typeface="Arial" panose="020B0604020202020204" pitchFamily="34" charset="0"/>
              </a:defRPr>
            </a:lvl1pPr>
          </a:lstStyle>
          <a:p>
            <a:pPr lvl="0"/>
            <a:r>
              <a:rPr lang="en-US" noProof="0" dirty="0"/>
              <a:t>Chapter title to go here</a:t>
            </a:r>
          </a:p>
        </p:txBody>
      </p:sp>
      <p:sp>
        <p:nvSpPr>
          <p:cNvPr id="8" name="Text Placeholder 8">
            <a:extLst>
              <a:ext uri="{FF2B5EF4-FFF2-40B4-BE49-F238E27FC236}">
                <a16:creationId xmlns:a16="http://schemas.microsoft.com/office/drawing/2014/main" id="{172D5E42-45F6-CA9A-CF8B-80400C9916C3}"/>
              </a:ext>
            </a:extLst>
          </p:cNvPr>
          <p:cNvSpPr>
            <a:spLocks noGrp="1"/>
          </p:cNvSpPr>
          <p:nvPr>
            <p:ph type="body" sz="quarter" idx="15" hasCustomPrompt="1"/>
          </p:nvPr>
        </p:nvSpPr>
        <p:spPr>
          <a:xfrm>
            <a:off x="5745879" y="4005440"/>
            <a:ext cx="4552949" cy="281039"/>
          </a:xfrm>
          <a:prstGeom prst="rect">
            <a:avLst/>
          </a:prstGeo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Franklin Gothic Demi" panose="020B0703020102020204" pitchFamily="34" charset="0"/>
                <a:cs typeface="Arial" panose="020B0604020202020204" pitchFamily="34" charset="0"/>
              </a:defRPr>
            </a:lvl1pPr>
          </a:lstStyle>
          <a:p>
            <a:pPr lvl="0"/>
            <a:r>
              <a:rPr lang="en-US" noProof="0" dirty="0"/>
              <a:t>Chapter title to go here</a:t>
            </a:r>
          </a:p>
        </p:txBody>
      </p:sp>
      <p:sp>
        <p:nvSpPr>
          <p:cNvPr id="9" name="Text Placeholder 8">
            <a:extLst>
              <a:ext uri="{FF2B5EF4-FFF2-40B4-BE49-F238E27FC236}">
                <a16:creationId xmlns:a16="http://schemas.microsoft.com/office/drawing/2014/main" id="{724CEC35-30FD-5AE2-AA1D-38DD7339FC42}"/>
              </a:ext>
            </a:extLst>
          </p:cNvPr>
          <p:cNvSpPr>
            <a:spLocks noGrp="1"/>
          </p:cNvSpPr>
          <p:nvPr>
            <p:ph type="body" sz="quarter" idx="16" hasCustomPrompt="1"/>
          </p:nvPr>
        </p:nvSpPr>
        <p:spPr>
          <a:xfrm>
            <a:off x="5745879" y="4631605"/>
            <a:ext cx="4552949" cy="281039"/>
          </a:xfrm>
          <a:prstGeom prst="rect">
            <a:avLst/>
          </a:prstGeo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Franklin Gothic Demi" panose="020B0703020102020204" pitchFamily="34" charset="0"/>
                <a:cs typeface="Arial" panose="020B0604020202020204" pitchFamily="34" charset="0"/>
              </a:defRPr>
            </a:lvl1pPr>
          </a:lstStyle>
          <a:p>
            <a:pPr lvl="0"/>
            <a:r>
              <a:rPr lang="en-US" noProof="0" dirty="0"/>
              <a:t>Chapter title to go here</a:t>
            </a:r>
          </a:p>
        </p:txBody>
      </p:sp>
      <p:sp>
        <p:nvSpPr>
          <p:cNvPr id="10" name="Text Placeholder 8">
            <a:extLst>
              <a:ext uri="{FF2B5EF4-FFF2-40B4-BE49-F238E27FC236}">
                <a16:creationId xmlns:a16="http://schemas.microsoft.com/office/drawing/2014/main" id="{552B22E3-4A75-3885-208E-337010300B12}"/>
              </a:ext>
            </a:extLst>
          </p:cNvPr>
          <p:cNvSpPr>
            <a:spLocks noGrp="1"/>
          </p:cNvSpPr>
          <p:nvPr>
            <p:ph type="body" sz="quarter" idx="17" hasCustomPrompt="1"/>
          </p:nvPr>
        </p:nvSpPr>
        <p:spPr>
          <a:xfrm>
            <a:off x="5745879" y="5257771"/>
            <a:ext cx="4552949" cy="281039"/>
          </a:xfrm>
          <a:prstGeom prst="rect">
            <a:avLst/>
          </a:prstGeom>
        </p:spPr>
        <p:txBody>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b="0" i="0" u="none" baseline="0">
                <a:uFill>
                  <a:solidFill>
                    <a:schemeClr val="accent1"/>
                  </a:solidFill>
                </a:uFill>
                <a:latin typeface="Franklin Gothic Demi" panose="020B0703020102020204" pitchFamily="34" charset="0"/>
                <a:cs typeface="Arial" panose="020B0604020202020204" pitchFamily="34" charset="0"/>
              </a:defRPr>
            </a:lvl1pPr>
          </a:lstStyle>
          <a:p>
            <a:pPr lvl="0"/>
            <a:r>
              <a:rPr lang="en-US" noProof="0" dirty="0"/>
              <a:t>Chapter title to go here</a:t>
            </a:r>
          </a:p>
        </p:txBody>
      </p:sp>
      <p:sp>
        <p:nvSpPr>
          <p:cNvPr id="11" name="Text Placeholder 8">
            <a:extLst>
              <a:ext uri="{FF2B5EF4-FFF2-40B4-BE49-F238E27FC236}">
                <a16:creationId xmlns:a16="http://schemas.microsoft.com/office/drawing/2014/main" id="{CB26F732-0E84-577F-EC51-33B1A4203E65}"/>
              </a:ext>
            </a:extLst>
          </p:cNvPr>
          <p:cNvSpPr>
            <a:spLocks noGrp="1"/>
          </p:cNvSpPr>
          <p:nvPr>
            <p:ph type="body" sz="quarter" idx="18" hasCustomPrompt="1"/>
          </p:nvPr>
        </p:nvSpPr>
        <p:spPr>
          <a:xfrm>
            <a:off x="10820400" y="1381511"/>
            <a:ext cx="850900" cy="499689"/>
          </a:xfrm>
          <a:prstGeom prst="rect">
            <a:avLst/>
          </a:prstGeom>
        </p:spPr>
        <p:txBody>
          <a:bodyPr/>
          <a:lstStyle>
            <a:lvl1pPr marL="0" marR="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solidFill>
                  <a:srgbClr val="009ADA"/>
                </a:solidFill>
                <a:uFill>
                  <a:solidFill>
                    <a:schemeClr val="accent1"/>
                  </a:solidFill>
                </a:uFill>
                <a:latin typeface="Franklin Gothic Demi" panose="020B0703020102020204" pitchFamily="34" charset="0"/>
                <a:cs typeface="Arial" panose="020B0604020202020204" pitchFamily="34" charset="0"/>
              </a:defRPr>
            </a:lvl1pPr>
          </a:lstStyle>
          <a:p>
            <a:pPr lvl="0"/>
            <a:r>
              <a:rPr lang="en-US" noProof="0" dirty="0"/>
              <a:t>00</a:t>
            </a:r>
          </a:p>
        </p:txBody>
      </p:sp>
      <p:sp>
        <p:nvSpPr>
          <p:cNvPr id="12" name="Text Placeholder 8">
            <a:extLst>
              <a:ext uri="{FF2B5EF4-FFF2-40B4-BE49-F238E27FC236}">
                <a16:creationId xmlns:a16="http://schemas.microsoft.com/office/drawing/2014/main" id="{EAE15B97-0E5C-7DC2-1A5B-56449930BA73}"/>
              </a:ext>
            </a:extLst>
          </p:cNvPr>
          <p:cNvSpPr>
            <a:spLocks noGrp="1"/>
          </p:cNvSpPr>
          <p:nvPr>
            <p:ph type="body" sz="quarter" idx="19" hasCustomPrompt="1"/>
          </p:nvPr>
        </p:nvSpPr>
        <p:spPr>
          <a:xfrm>
            <a:off x="10820400" y="2007676"/>
            <a:ext cx="850900" cy="499689"/>
          </a:xfrm>
          <a:prstGeom prst="rect">
            <a:avLst/>
          </a:prstGeom>
        </p:spPr>
        <p:txBody>
          <a:bodyPr/>
          <a:lstStyle>
            <a:lvl1pPr marL="0" marR="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solidFill>
                  <a:srgbClr val="009ADA"/>
                </a:solidFill>
                <a:uFill>
                  <a:solidFill>
                    <a:schemeClr val="accent1"/>
                  </a:solidFill>
                </a:uFill>
                <a:latin typeface="Franklin Gothic Demi" panose="020B0703020102020204" pitchFamily="34" charset="0"/>
                <a:cs typeface="Arial" panose="020B0604020202020204" pitchFamily="34" charset="0"/>
              </a:defRPr>
            </a:lvl1pPr>
          </a:lstStyle>
          <a:p>
            <a:pPr lvl="0"/>
            <a:r>
              <a:rPr lang="en-US" noProof="0" dirty="0"/>
              <a:t>00</a:t>
            </a:r>
          </a:p>
        </p:txBody>
      </p:sp>
      <p:sp>
        <p:nvSpPr>
          <p:cNvPr id="13" name="Text Placeholder 8">
            <a:extLst>
              <a:ext uri="{FF2B5EF4-FFF2-40B4-BE49-F238E27FC236}">
                <a16:creationId xmlns:a16="http://schemas.microsoft.com/office/drawing/2014/main" id="{8BE34871-46D7-310D-706E-4ECDDFEA4B10}"/>
              </a:ext>
            </a:extLst>
          </p:cNvPr>
          <p:cNvSpPr>
            <a:spLocks noGrp="1"/>
          </p:cNvSpPr>
          <p:nvPr>
            <p:ph type="body" sz="quarter" idx="20" hasCustomPrompt="1"/>
          </p:nvPr>
        </p:nvSpPr>
        <p:spPr>
          <a:xfrm>
            <a:off x="10820400" y="2633842"/>
            <a:ext cx="850900" cy="499689"/>
          </a:xfrm>
          <a:prstGeom prst="rect">
            <a:avLst/>
          </a:prstGeom>
        </p:spPr>
        <p:txBody>
          <a:bodyPr/>
          <a:lstStyle>
            <a:lvl1pPr marL="0" marR="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solidFill>
                  <a:srgbClr val="009ADA"/>
                </a:solidFill>
                <a:uFill>
                  <a:solidFill>
                    <a:schemeClr val="accent1"/>
                  </a:solidFill>
                </a:uFill>
                <a:latin typeface="Franklin Gothic Demi" panose="020B0703020102020204" pitchFamily="34" charset="0"/>
                <a:cs typeface="Arial" panose="020B0604020202020204" pitchFamily="34" charset="0"/>
              </a:defRPr>
            </a:lvl1pPr>
          </a:lstStyle>
          <a:p>
            <a:pPr lvl="0"/>
            <a:r>
              <a:rPr lang="en-US" noProof="0" dirty="0"/>
              <a:t>00</a:t>
            </a:r>
          </a:p>
        </p:txBody>
      </p:sp>
      <p:sp>
        <p:nvSpPr>
          <p:cNvPr id="14" name="Text Placeholder 8">
            <a:extLst>
              <a:ext uri="{FF2B5EF4-FFF2-40B4-BE49-F238E27FC236}">
                <a16:creationId xmlns:a16="http://schemas.microsoft.com/office/drawing/2014/main" id="{B934D458-04CC-01AA-CBF7-C864F634532E}"/>
              </a:ext>
            </a:extLst>
          </p:cNvPr>
          <p:cNvSpPr>
            <a:spLocks noGrp="1"/>
          </p:cNvSpPr>
          <p:nvPr>
            <p:ph type="body" sz="quarter" idx="21" hasCustomPrompt="1"/>
          </p:nvPr>
        </p:nvSpPr>
        <p:spPr>
          <a:xfrm>
            <a:off x="10820400" y="3260007"/>
            <a:ext cx="850900" cy="499689"/>
          </a:xfrm>
          <a:prstGeom prst="rect">
            <a:avLst/>
          </a:prstGeom>
        </p:spPr>
        <p:txBody>
          <a:bodyPr/>
          <a:lstStyle>
            <a:lvl1pPr marL="0" marR="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solidFill>
                  <a:srgbClr val="009ADA"/>
                </a:solidFill>
                <a:uFill>
                  <a:solidFill>
                    <a:schemeClr val="accent1"/>
                  </a:solidFill>
                </a:uFill>
                <a:latin typeface="Franklin Gothic Demi" panose="020B0703020102020204" pitchFamily="34" charset="0"/>
                <a:cs typeface="Arial" panose="020B0604020202020204" pitchFamily="34" charset="0"/>
              </a:defRPr>
            </a:lvl1pPr>
          </a:lstStyle>
          <a:p>
            <a:pPr lvl="0"/>
            <a:r>
              <a:rPr lang="en-US" noProof="0" dirty="0"/>
              <a:t>00</a:t>
            </a:r>
          </a:p>
        </p:txBody>
      </p:sp>
      <p:sp>
        <p:nvSpPr>
          <p:cNvPr id="15" name="Text Placeholder 8">
            <a:extLst>
              <a:ext uri="{FF2B5EF4-FFF2-40B4-BE49-F238E27FC236}">
                <a16:creationId xmlns:a16="http://schemas.microsoft.com/office/drawing/2014/main" id="{F933B519-B131-EC18-F12E-F7012D639B14}"/>
              </a:ext>
            </a:extLst>
          </p:cNvPr>
          <p:cNvSpPr>
            <a:spLocks noGrp="1"/>
          </p:cNvSpPr>
          <p:nvPr>
            <p:ph type="body" sz="quarter" idx="22" hasCustomPrompt="1"/>
          </p:nvPr>
        </p:nvSpPr>
        <p:spPr>
          <a:xfrm>
            <a:off x="10820400" y="3886172"/>
            <a:ext cx="850900" cy="499689"/>
          </a:xfrm>
          <a:prstGeom prst="rect">
            <a:avLst/>
          </a:prstGeom>
        </p:spPr>
        <p:txBody>
          <a:bodyPr/>
          <a:lstStyle>
            <a:lvl1pPr marL="0" marR="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solidFill>
                  <a:srgbClr val="009ADA"/>
                </a:solidFill>
                <a:uFill>
                  <a:solidFill>
                    <a:schemeClr val="accent1"/>
                  </a:solidFill>
                </a:uFill>
                <a:latin typeface="Franklin Gothic Demi" panose="020B0703020102020204" pitchFamily="34" charset="0"/>
                <a:cs typeface="Arial" panose="020B0604020202020204" pitchFamily="34" charset="0"/>
              </a:defRPr>
            </a:lvl1pPr>
          </a:lstStyle>
          <a:p>
            <a:pPr lvl="0"/>
            <a:r>
              <a:rPr lang="en-US" noProof="0" dirty="0"/>
              <a:t>00</a:t>
            </a:r>
          </a:p>
        </p:txBody>
      </p:sp>
      <p:sp>
        <p:nvSpPr>
          <p:cNvPr id="16" name="Text Placeholder 8">
            <a:extLst>
              <a:ext uri="{FF2B5EF4-FFF2-40B4-BE49-F238E27FC236}">
                <a16:creationId xmlns:a16="http://schemas.microsoft.com/office/drawing/2014/main" id="{78CED6A9-2F27-BC12-D415-7CA613BAED9B}"/>
              </a:ext>
            </a:extLst>
          </p:cNvPr>
          <p:cNvSpPr>
            <a:spLocks noGrp="1"/>
          </p:cNvSpPr>
          <p:nvPr>
            <p:ph type="body" sz="quarter" idx="23" hasCustomPrompt="1"/>
          </p:nvPr>
        </p:nvSpPr>
        <p:spPr>
          <a:xfrm>
            <a:off x="10820400" y="4512337"/>
            <a:ext cx="850900" cy="499689"/>
          </a:xfrm>
          <a:prstGeom prst="rect">
            <a:avLst/>
          </a:prstGeom>
        </p:spPr>
        <p:txBody>
          <a:bodyPr/>
          <a:lstStyle>
            <a:lvl1pPr marL="0" marR="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solidFill>
                  <a:srgbClr val="009ADA"/>
                </a:solidFill>
                <a:uFill>
                  <a:solidFill>
                    <a:schemeClr val="accent1"/>
                  </a:solidFill>
                </a:uFill>
                <a:latin typeface="Franklin Gothic Demi" panose="020B0703020102020204" pitchFamily="34" charset="0"/>
                <a:cs typeface="Arial" panose="020B0604020202020204" pitchFamily="34" charset="0"/>
              </a:defRPr>
            </a:lvl1pPr>
          </a:lstStyle>
          <a:p>
            <a:pPr lvl="0"/>
            <a:r>
              <a:rPr lang="en-US" noProof="0" dirty="0"/>
              <a:t>00</a:t>
            </a:r>
          </a:p>
        </p:txBody>
      </p:sp>
      <p:sp>
        <p:nvSpPr>
          <p:cNvPr id="17" name="Text Placeholder 8">
            <a:extLst>
              <a:ext uri="{FF2B5EF4-FFF2-40B4-BE49-F238E27FC236}">
                <a16:creationId xmlns:a16="http://schemas.microsoft.com/office/drawing/2014/main" id="{7B41D3F9-18A7-64DA-6EB7-B94C58903E15}"/>
              </a:ext>
            </a:extLst>
          </p:cNvPr>
          <p:cNvSpPr>
            <a:spLocks noGrp="1"/>
          </p:cNvSpPr>
          <p:nvPr>
            <p:ph type="body" sz="quarter" idx="24" hasCustomPrompt="1"/>
          </p:nvPr>
        </p:nvSpPr>
        <p:spPr>
          <a:xfrm>
            <a:off x="10820400" y="5138503"/>
            <a:ext cx="850900" cy="499689"/>
          </a:xfrm>
          <a:prstGeom prst="rect">
            <a:avLst/>
          </a:prstGeom>
        </p:spPr>
        <p:txBody>
          <a:bodyPr/>
          <a:lstStyle>
            <a:lvl1pPr marL="0" marR="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sz="3200" b="1" i="0" u="none" baseline="0">
                <a:solidFill>
                  <a:srgbClr val="009ADA"/>
                </a:solidFill>
                <a:uFill>
                  <a:solidFill>
                    <a:schemeClr val="accent1"/>
                  </a:solidFill>
                </a:uFill>
                <a:latin typeface="Franklin Gothic Demi" panose="020B0703020102020204" pitchFamily="34" charset="0"/>
                <a:cs typeface="Arial" panose="020B0604020202020204" pitchFamily="34" charset="0"/>
              </a:defRPr>
            </a:lvl1pPr>
          </a:lstStyle>
          <a:p>
            <a:pPr lvl="0"/>
            <a:r>
              <a:rPr lang="en-US" noProof="0" dirty="0"/>
              <a:t>00</a:t>
            </a:r>
          </a:p>
        </p:txBody>
      </p:sp>
      <p:pic>
        <p:nvPicPr>
          <p:cNvPr id="2" name="Picture 1" descr="Logo&#10;&#10;Description automatically generated">
            <a:extLst>
              <a:ext uri="{FF2B5EF4-FFF2-40B4-BE49-F238E27FC236}">
                <a16:creationId xmlns:a16="http://schemas.microsoft.com/office/drawing/2014/main" id="{6B06C16F-CDF5-245D-E6E1-5496771CE5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Tree>
    <p:extLst>
      <p:ext uri="{BB962C8B-B14F-4D97-AF65-F5344CB8AC3E}">
        <p14:creationId xmlns:p14="http://schemas.microsoft.com/office/powerpoint/2010/main" val="3443876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2 col with image">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2E102B35-8AFB-F946-A09E-C083F79AAC91}"/>
              </a:ext>
            </a:extLst>
          </p:cNvPr>
          <p:cNvSpPr>
            <a:spLocks noGrp="1"/>
          </p:cNvSpPr>
          <p:nvPr>
            <p:ph type="pic" sz="quarter" idx="15" hasCustomPrompt="1"/>
          </p:nvPr>
        </p:nvSpPr>
        <p:spPr>
          <a:xfrm>
            <a:off x="6542040" y="1"/>
            <a:ext cx="5649960" cy="6857999"/>
          </a:xfrm>
          <a:prstGeom prst="rect">
            <a:avLst/>
          </a:prstGeom>
          <a:solidFill>
            <a:srgbClr val="CCD1DB"/>
          </a:solidFill>
        </p:spPr>
        <p:txBody>
          <a:bodyPr wrap="square" lIns="0" tIns="360000" rIns="503998">
            <a:noAutofit/>
          </a:bodyPr>
          <a:lstStyle>
            <a:lvl1pPr algn="r">
              <a:defRPr sz="1200" b="0" i="0">
                <a:solidFill>
                  <a:srgbClr val="33415C"/>
                </a:solidFill>
                <a:latin typeface="Franklin Gothic Book" panose="020B0503020102020204" pitchFamily="34" charset="0"/>
                <a:cs typeface="Arial" panose="020B0604020202020204" pitchFamily="34" charset="0"/>
              </a:defRPr>
            </a:lvl1pPr>
          </a:lstStyle>
          <a:p>
            <a:r>
              <a:rPr lang="en-US" noProof="0" dirty="0"/>
              <a:t>Drag your image here</a:t>
            </a:r>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850302"/>
            <a:ext cx="5129262" cy="443198"/>
          </a:xfrm>
        </p:spPr>
        <p:txBody>
          <a:bodyPr wrap="square">
            <a:spAutoFit/>
          </a:bodyPr>
          <a:lstStyle>
            <a:lvl1pPr>
              <a:defRPr sz="3200" spc="-20" baseline="0">
                <a:latin typeface="Franklin Gothic Demi" panose="020B0703020102020204" pitchFamily="34" charset="0"/>
              </a:defRPr>
            </a:lvl1pPr>
          </a:lstStyle>
          <a:p>
            <a:r>
              <a:rPr lang="en-US" noProof="0" dirty="0"/>
              <a:t>Headline here over two lines</a:t>
            </a:r>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932076"/>
            <a:ext cx="5499100" cy="0"/>
          </a:xfrm>
          <a:prstGeom prst="line">
            <a:avLst/>
          </a:prstGeom>
          <a:ln>
            <a:solidFill>
              <a:srgbClr val="009ADA"/>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252787" cy="214265"/>
          </a:xfrm>
          <a:prstGeom prst="rect">
            <a:avLst/>
          </a:prstGeom>
        </p:spPr>
        <p:txBody>
          <a:bodyPr/>
          <a:lstStyle>
            <a:lvl1pPr>
              <a:defRPr sz="1000" b="0" i="0" cap="all" spc="300" baseline="0">
                <a:latin typeface="Franklin Gothic Demi" panose="020B0703020102020204" pitchFamily="34" charset="0"/>
                <a:cs typeface="Arial" panose="020B0604020202020204" pitchFamily="34" charset="0"/>
              </a:defRPr>
            </a:lvl1pPr>
          </a:lstStyle>
          <a:p>
            <a:pPr lvl="0"/>
            <a:r>
              <a:rPr lang="en-US" noProof="0" dirty="0"/>
              <a:t>01 Eyebrow text</a:t>
            </a:r>
          </a:p>
        </p:txBody>
      </p:sp>
      <p:sp>
        <p:nvSpPr>
          <p:cNvPr id="14" name="Text Placeholder 13">
            <a:extLst>
              <a:ext uri="{FF2B5EF4-FFF2-40B4-BE49-F238E27FC236}">
                <a16:creationId xmlns:a16="http://schemas.microsoft.com/office/drawing/2014/main" id="{8128C666-93DC-3643-ACB6-D38D966B7D58}"/>
              </a:ext>
            </a:extLst>
          </p:cNvPr>
          <p:cNvSpPr>
            <a:spLocks noGrp="1"/>
          </p:cNvSpPr>
          <p:nvPr>
            <p:ph type="body" sz="quarter" idx="12" hasCustomPrompt="1"/>
          </p:nvPr>
        </p:nvSpPr>
        <p:spPr>
          <a:xfrm>
            <a:off x="517526" y="2186315"/>
            <a:ext cx="5491164" cy="520655"/>
          </a:xfrm>
          <a:prstGeom prst="rect">
            <a:avLst/>
          </a:prstGeom>
        </p:spPr>
        <p:txBody>
          <a:bodyPr/>
          <a:lstStyle>
            <a:lvl1pPr>
              <a:defRPr sz="1600">
                <a:latin typeface="Franklin Gothic Demi" panose="020B0703020102020204" pitchFamily="34" charset="0"/>
              </a:defRPr>
            </a:lvl1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a:t>
            </a:r>
          </a:p>
        </p:txBody>
      </p:sp>
      <p:sp>
        <p:nvSpPr>
          <p:cNvPr id="16" name="Text Placeholder 15">
            <a:extLst>
              <a:ext uri="{FF2B5EF4-FFF2-40B4-BE49-F238E27FC236}">
                <a16:creationId xmlns:a16="http://schemas.microsoft.com/office/drawing/2014/main" id="{3F5F194D-C148-EF4D-B565-5803854CF806}"/>
              </a:ext>
            </a:extLst>
          </p:cNvPr>
          <p:cNvSpPr>
            <a:spLocks noGrp="1"/>
          </p:cNvSpPr>
          <p:nvPr>
            <p:ph type="body" sz="quarter" idx="13" hasCustomPrompt="1"/>
          </p:nvPr>
        </p:nvSpPr>
        <p:spPr>
          <a:xfrm>
            <a:off x="517525" y="2952000"/>
            <a:ext cx="2662238" cy="3185564"/>
          </a:xfrm>
          <a:prstGeom prst="rect">
            <a:avLst/>
          </a:prstGeom>
        </p:spPr>
        <p:txBody>
          <a:bodyPr rIns="180000"/>
          <a:lstStyle>
            <a:lvl1pPr>
              <a:lnSpc>
                <a:spcPct val="120000"/>
              </a:lnSpc>
              <a:defRPr sz="1200" b="0">
                <a:latin typeface="Franklin Gothic Book" panose="020B0503020102020204" pitchFamily="34" charset="0"/>
              </a:defRPr>
            </a:lvl1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Ut </a:t>
            </a:r>
            <a:r>
              <a:rPr lang="en-US" noProof="0" dirty="0" err="1"/>
              <a:t>enim</a:t>
            </a:r>
            <a:r>
              <a:rPr lang="en-US" noProof="0" dirty="0"/>
              <a:t> ad minim </a:t>
            </a:r>
            <a:r>
              <a:rPr lang="en-US" noProof="0" dirty="0" err="1"/>
              <a:t>veniam</a:t>
            </a:r>
            <a:r>
              <a:rPr lang="en-US" noProof="0" dirty="0"/>
              <a:t>, </a:t>
            </a:r>
            <a:r>
              <a:rPr lang="en-US" noProof="0" dirty="0" err="1"/>
              <a:t>quis</a:t>
            </a:r>
            <a:r>
              <a:rPr lang="en-US" noProof="0" dirty="0"/>
              <a:t> </a:t>
            </a:r>
            <a:r>
              <a:rPr lang="en-US" noProof="0" dirty="0" err="1"/>
              <a:t>nostrud</a:t>
            </a:r>
            <a:r>
              <a:rPr lang="en-US" noProof="0" dirty="0"/>
              <a:t> exercitation </a:t>
            </a:r>
            <a:r>
              <a:rPr lang="en-US" noProof="0" dirty="0" err="1"/>
              <a:t>ullamco</a:t>
            </a:r>
            <a:r>
              <a:rPr lang="en-US" noProof="0" dirty="0"/>
              <a:t> </a:t>
            </a:r>
            <a:r>
              <a:rPr lang="en-US" noProof="0" dirty="0" err="1"/>
              <a:t>laboris</a:t>
            </a:r>
            <a:r>
              <a:rPr lang="en-US" noProof="0" dirty="0"/>
              <a:t> nisi </a:t>
            </a:r>
            <a:r>
              <a:rPr lang="en-US" noProof="0" dirty="0" err="1"/>
              <a:t>ut</a:t>
            </a:r>
            <a:r>
              <a:rPr lang="en-US" noProof="0" dirty="0"/>
              <a:t> </a:t>
            </a:r>
            <a:r>
              <a:rPr lang="en-US" noProof="0" dirty="0" err="1"/>
              <a:t>aliquip</a:t>
            </a:r>
            <a:r>
              <a:rPr lang="en-US" noProof="0" dirty="0"/>
              <a:t> ex </a:t>
            </a:r>
            <a:r>
              <a:rPr lang="en-US" noProof="0" dirty="0" err="1"/>
              <a:t>ea</a:t>
            </a:r>
            <a:r>
              <a:rPr lang="en-US" noProof="0" dirty="0"/>
              <a:t> </a:t>
            </a:r>
            <a:r>
              <a:rPr lang="en-US" noProof="0" dirty="0" err="1"/>
              <a:t>commodo</a:t>
            </a:r>
            <a:r>
              <a:rPr lang="en-US" noProof="0" dirty="0"/>
              <a:t> </a:t>
            </a:r>
            <a:r>
              <a:rPr lang="en-US" noProof="0" dirty="0" err="1"/>
              <a:t>consequat</a:t>
            </a:r>
            <a:r>
              <a:rPr lang="en-US" noProof="0" dirty="0"/>
              <a:t>. Duis </a:t>
            </a:r>
            <a:r>
              <a:rPr lang="en-US" noProof="0" dirty="0" err="1"/>
              <a:t>aute</a:t>
            </a:r>
            <a:r>
              <a:rPr lang="en-US" noProof="0" dirty="0"/>
              <a:t> </a:t>
            </a:r>
            <a:r>
              <a:rPr lang="en-US" noProof="0" dirty="0" err="1"/>
              <a:t>irure</a:t>
            </a:r>
            <a:r>
              <a:rPr lang="en-US" noProof="0" dirty="0"/>
              <a:t> dolor in.</a:t>
            </a:r>
          </a:p>
        </p:txBody>
      </p:sp>
      <p:sp>
        <p:nvSpPr>
          <p:cNvPr id="17" name="Text Placeholder 15">
            <a:extLst>
              <a:ext uri="{FF2B5EF4-FFF2-40B4-BE49-F238E27FC236}">
                <a16:creationId xmlns:a16="http://schemas.microsoft.com/office/drawing/2014/main" id="{2A084267-36AA-274F-8352-D7B7F918FD4D}"/>
              </a:ext>
            </a:extLst>
          </p:cNvPr>
          <p:cNvSpPr>
            <a:spLocks noGrp="1"/>
          </p:cNvSpPr>
          <p:nvPr>
            <p:ph type="body" sz="quarter" idx="14" hasCustomPrompt="1"/>
          </p:nvPr>
        </p:nvSpPr>
        <p:spPr>
          <a:xfrm>
            <a:off x="3346451" y="2952000"/>
            <a:ext cx="2662238" cy="3185564"/>
          </a:xfrm>
          <a:prstGeom prst="rect">
            <a:avLst/>
          </a:prstGeom>
        </p:spPr>
        <p:txBody>
          <a:bodyPr rIns="180000"/>
          <a:lstStyle>
            <a:lvl1pPr>
              <a:lnSpc>
                <a:spcPct val="120000"/>
              </a:lnSpc>
              <a:defRPr sz="1200" b="0">
                <a:latin typeface="Franklin Gothic Book" panose="020B0503020102020204" pitchFamily="34" charset="0"/>
              </a:defRPr>
            </a:lvl1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Ut </a:t>
            </a:r>
            <a:r>
              <a:rPr lang="en-US" noProof="0" dirty="0" err="1"/>
              <a:t>enim</a:t>
            </a:r>
            <a:r>
              <a:rPr lang="en-US" noProof="0" dirty="0"/>
              <a:t> ad minim </a:t>
            </a:r>
            <a:r>
              <a:rPr lang="en-US" noProof="0" dirty="0" err="1"/>
              <a:t>veniam</a:t>
            </a:r>
            <a:r>
              <a:rPr lang="en-US" noProof="0" dirty="0"/>
              <a:t>, </a:t>
            </a:r>
            <a:r>
              <a:rPr lang="en-US" noProof="0" dirty="0" err="1"/>
              <a:t>quis</a:t>
            </a:r>
            <a:r>
              <a:rPr lang="en-US" noProof="0" dirty="0"/>
              <a:t> </a:t>
            </a:r>
            <a:r>
              <a:rPr lang="en-US" noProof="0" dirty="0" err="1"/>
              <a:t>nostrud</a:t>
            </a:r>
            <a:r>
              <a:rPr lang="en-US" noProof="0" dirty="0"/>
              <a:t> exercitation </a:t>
            </a:r>
            <a:r>
              <a:rPr lang="en-US" noProof="0" dirty="0" err="1"/>
              <a:t>ullamco</a:t>
            </a:r>
            <a:r>
              <a:rPr lang="en-US" noProof="0" dirty="0"/>
              <a:t> </a:t>
            </a:r>
            <a:r>
              <a:rPr lang="en-US" noProof="0" dirty="0" err="1"/>
              <a:t>laboris</a:t>
            </a:r>
            <a:r>
              <a:rPr lang="en-US" noProof="0" dirty="0"/>
              <a:t> nisi </a:t>
            </a:r>
            <a:r>
              <a:rPr lang="en-US" noProof="0" dirty="0" err="1"/>
              <a:t>ut</a:t>
            </a:r>
            <a:r>
              <a:rPr lang="en-US" noProof="0" dirty="0"/>
              <a:t> </a:t>
            </a:r>
            <a:r>
              <a:rPr lang="en-US" noProof="0" dirty="0" err="1"/>
              <a:t>aliquip</a:t>
            </a:r>
            <a:r>
              <a:rPr lang="en-US" noProof="0" dirty="0"/>
              <a:t> ex </a:t>
            </a:r>
            <a:r>
              <a:rPr lang="en-US" noProof="0" dirty="0" err="1"/>
              <a:t>ea</a:t>
            </a:r>
            <a:r>
              <a:rPr lang="en-US" noProof="0" dirty="0"/>
              <a:t> </a:t>
            </a:r>
            <a:r>
              <a:rPr lang="en-US" noProof="0" dirty="0" err="1"/>
              <a:t>commodo</a:t>
            </a:r>
            <a:r>
              <a:rPr lang="en-US" noProof="0" dirty="0"/>
              <a:t> </a:t>
            </a:r>
            <a:r>
              <a:rPr lang="en-US" noProof="0" dirty="0" err="1"/>
              <a:t>consequat</a:t>
            </a:r>
            <a:r>
              <a:rPr lang="en-US" noProof="0" dirty="0"/>
              <a:t>. Duis </a:t>
            </a:r>
            <a:r>
              <a:rPr lang="en-US" noProof="0" dirty="0" err="1"/>
              <a:t>aute</a:t>
            </a:r>
            <a:r>
              <a:rPr lang="en-US" noProof="0" dirty="0"/>
              <a:t> </a:t>
            </a:r>
            <a:r>
              <a:rPr lang="en-US" noProof="0" dirty="0" err="1"/>
              <a:t>irure</a:t>
            </a:r>
            <a:r>
              <a:rPr lang="en-US" noProof="0" dirty="0"/>
              <a:t> dolor in.</a:t>
            </a:r>
          </a:p>
        </p:txBody>
      </p:sp>
      <p:pic>
        <p:nvPicPr>
          <p:cNvPr id="7" name="Picture 6" descr="Logo&#10;&#10;Description automatically generated">
            <a:extLst>
              <a:ext uri="{FF2B5EF4-FFF2-40B4-BE49-F238E27FC236}">
                <a16:creationId xmlns:a16="http://schemas.microsoft.com/office/drawing/2014/main" id="{48743811-6268-8D35-429F-295619E089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8" name="Slide Number Placeholder 11">
            <a:extLst>
              <a:ext uri="{FF2B5EF4-FFF2-40B4-BE49-F238E27FC236}">
                <a16:creationId xmlns:a16="http://schemas.microsoft.com/office/drawing/2014/main" id="{7217BE73-2538-E6A4-E400-20D431A77828}"/>
              </a:ext>
            </a:extLst>
          </p:cNvPr>
          <p:cNvSpPr txBox="1">
            <a:spLocks/>
          </p:cNvSpPr>
          <p:nvPr userDrawn="1"/>
        </p:nvSpPr>
        <p:spPr>
          <a:xfrm>
            <a:off x="539749" y="6425401"/>
            <a:ext cx="503239"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35338543"/>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PORTING Two Content">
    <p:spTree>
      <p:nvGrpSpPr>
        <p:cNvPr id="1" name=""/>
        <p:cNvGrpSpPr/>
        <p:nvPr/>
      </p:nvGrpSpPr>
      <p:grpSpPr>
        <a:xfrm>
          <a:off x="0" y="0"/>
          <a:ext cx="0" cy="0"/>
          <a:chOff x="0" y="0"/>
          <a:chExt cx="0" cy="0"/>
        </a:xfrm>
      </p:grpSpPr>
      <p:sp>
        <p:nvSpPr>
          <p:cNvPr id="10" name="Date Placeholder 9" hidden="1">
            <a:extLst>
              <a:ext uri="{FF2B5EF4-FFF2-40B4-BE49-F238E27FC236}">
                <a16:creationId xmlns:a16="http://schemas.microsoft.com/office/drawing/2014/main" id="{C56EA83F-3CC1-490C-B325-6AEA0F7D60B1}"/>
              </a:ext>
            </a:extLst>
          </p:cNvPr>
          <p:cNvSpPr>
            <a:spLocks noGrp="1"/>
          </p:cNvSpPr>
          <p:nvPr>
            <p:ph type="dt" sz="half" idx="24"/>
          </p:nvPr>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1B9DF5-CDEF-4CCF-9D82-8104D7EEA7ED}" type="datetime4">
              <a:rPr lang="en-GB" smtClean="0"/>
              <a:pPr/>
              <a:t>06 November 2025</a:t>
            </a:fld>
            <a:endParaRPr lang="en-GB" dirty="0"/>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a:xfrm>
            <a:off x="539749" y="800100"/>
            <a:ext cx="8289461" cy="890588"/>
          </a:xfrm>
        </p:spPr>
        <p:txBody>
          <a:bodyPr/>
          <a:lstStyle>
            <a:lvl1pPr>
              <a:defRPr>
                <a:latin typeface="Franklin Gothic Demi" panose="020B0703020102020204" pitchFamily="34" charset="0"/>
              </a:defRPr>
            </a:lvl1pPr>
          </a:lstStyle>
          <a:p>
            <a:r>
              <a:rPr lang="en-GB" dirty="0"/>
              <a:t>Click to add title</a:t>
            </a:r>
          </a:p>
        </p:txBody>
      </p:sp>
      <p:sp>
        <p:nvSpPr>
          <p:cNvPr id="3" name="Content Placeholder 2"/>
          <p:cNvSpPr>
            <a:spLocks noGrp="1"/>
          </p:cNvSpPr>
          <p:nvPr>
            <p:ph idx="1" hasCustomPrompt="1"/>
          </p:nvPr>
        </p:nvSpPr>
        <p:spPr>
          <a:xfrm>
            <a:off x="539999" y="1980000"/>
            <a:ext cx="5464800" cy="4338000"/>
          </a:xfrm>
          <a:prstGeom prst="rect">
            <a:avLst/>
          </a:prstGeom>
        </p:spPr>
        <p:txBody>
          <a:bodyPr/>
          <a:lstStyle>
            <a:lvl1pPr>
              <a:defRPr>
                <a:latin typeface="Franklin Gothic Demi" panose="020B0703020102020204" pitchFamily="34" charset="0"/>
              </a:defRPr>
            </a:lvl1pPr>
            <a:lvl2pPr>
              <a:defRPr>
                <a:latin typeface="Franklin Gothic Demi" panose="020B0703020102020204" pitchFamily="34" charset="0"/>
              </a:defRPr>
            </a:lvl2pPr>
            <a:lvl3pPr>
              <a:defRPr>
                <a:latin typeface="Franklin Gothic Demi" panose="020B0703020102020204" pitchFamily="34" charset="0"/>
              </a:defRPr>
            </a:lvl3pPr>
            <a:lvl4pPr>
              <a:defRPr>
                <a:latin typeface="Franklin Gothic Demi" panose="020B0703020102020204" pitchFamily="34" charset="0"/>
              </a:defRPr>
            </a:lvl4pPr>
            <a:lvl5pPr>
              <a:defRPr>
                <a:latin typeface="Franklin Gothic Demi" panose="020B0703020102020204" pitchFamily="34" charset="0"/>
              </a:defRPr>
            </a:lvl5pPr>
            <a:lvl6pPr>
              <a:defRPr>
                <a:latin typeface="Franklin Gothic Demi" panose="020B0703020102020204" pitchFamily="34" charset="0"/>
              </a:defRPr>
            </a:lvl6pPr>
            <a:lvl7pPr>
              <a:defRPr>
                <a:latin typeface="Franklin Gothic Demi" panose="020B0703020102020204" pitchFamily="34" charset="0"/>
              </a:defRPr>
            </a:lvl7pPr>
            <a:lvl8pPr>
              <a:defRPr>
                <a:latin typeface="Franklin Gothic Demi" panose="020B0703020102020204" pitchFamily="34" charset="0"/>
              </a:defRPr>
            </a:lvl8pPr>
            <a:lvl9pPr>
              <a:defRPr>
                <a:latin typeface="Franklin Gothic Demi" panose="020B0703020102020204" pitchFamily="34" charset="0"/>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000" y="1980000"/>
            <a:ext cx="5464800" cy="4338000"/>
          </a:xfrm>
          <a:prstGeom prst="rect">
            <a:avLst/>
          </a:prstGeom>
        </p:spPr>
        <p:txBody>
          <a:bodyPr/>
          <a:lstStyle>
            <a:lvl1pPr>
              <a:defRPr>
                <a:latin typeface="Franklin Gothic Demi" panose="020B0703020102020204" pitchFamily="34" charset="0"/>
              </a:defRPr>
            </a:lvl1pPr>
            <a:lvl2pPr>
              <a:defRPr>
                <a:latin typeface="Franklin Gothic Demi" panose="020B0703020102020204" pitchFamily="34" charset="0"/>
              </a:defRPr>
            </a:lvl2pPr>
            <a:lvl3pPr>
              <a:defRPr>
                <a:latin typeface="Franklin Gothic Demi" panose="020B0703020102020204" pitchFamily="34" charset="0"/>
              </a:defRPr>
            </a:lvl3pPr>
            <a:lvl4pPr>
              <a:defRPr>
                <a:latin typeface="Franklin Gothic Demi" panose="020B0703020102020204" pitchFamily="34" charset="0"/>
              </a:defRPr>
            </a:lvl4pPr>
            <a:lvl5pPr>
              <a:defRPr>
                <a:latin typeface="Franklin Gothic Demi" panose="020B0703020102020204" pitchFamily="34" charset="0"/>
              </a:defRPr>
            </a:lvl5pPr>
            <a:lvl6pPr>
              <a:defRPr>
                <a:latin typeface="Franklin Gothic Demi" panose="020B0703020102020204" pitchFamily="34" charset="0"/>
              </a:defRPr>
            </a:lvl6pPr>
            <a:lvl7pPr>
              <a:defRPr>
                <a:latin typeface="Franklin Gothic Demi" panose="020B0703020102020204" pitchFamily="34" charset="0"/>
              </a:defRPr>
            </a:lvl7pPr>
            <a:lvl8pPr>
              <a:defRPr>
                <a:latin typeface="Franklin Gothic Demi" panose="020B0703020102020204" pitchFamily="34" charset="0"/>
              </a:defRPr>
            </a:lvl8pPr>
            <a:lvl9pPr>
              <a:defRPr>
                <a:latin typeface="Franklin Gothic Demi" panose="020B0703020102020204" pitchFamily="34" charset="0"/>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Subtitle Eyebrow">
            <a:extLst>
              <a:ext uri="{FF2B5EF4-FFF2-40B4-BE49-F238E27FC236}">
                <a16:creationId xmlns:a16="http://schemas.microsoft.com/office/drawing/2014/main" id="{0EA201FA-70BA-43B9-B250-185701712A09}"/>
              </a:ext>
            </a:extLst>
          </p:cNvPr>
          <p:cNvSpPr>
            <a:spLocks noGrp="1"/>
          </p:cNvSpPr>
          <p:nvPr>
            <p:ph type="subTitle" idx="33" hasCustomPrompt="1"/>
          </p:nvPr>
        </p:nvSpPr>
        <p:spPr>
          <a:xfrm>
            <a:off x="539999" y="481818"/>
            <a:ext cx="2642400" cy="154800"/>
          </a:xfrm>
          <a:prstGeom prst="rect">
            <a:avLst/>
          </a:prstGeom>
        </p:spPr>
        <p:txBody>
          <a:bodyPr/>
          <a:lstStyle>
            <a:lvl1pPr marL="0" indent="0" algn="l">
              <a:lnSpc>
                <a:spcPct val="100000"/>
              </a:lnSpc>
              <a:spcBef>
                <a:spcPts val="0"/>
              </a:spcBef>
              <a:spcAft>
                <a:spcPts val="0"/>
              </a:spcAft>
              <a:buFont typeface="Arial" panose="020B0604020202020204" pitchFamily="34" charset="0"/>
              <a:buChar char="​"/>
              <a:defRPr sz="900" b="0">
                <a:solidFill>
                  <a:srgbClr val="009ADA"/>
                </a:solidFill>
                <a:latin typeface="Franklin Gothic Demi" panose="020B0703020102020204" pitchFamily="34" charset="0"/>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8" name="Text Placeholder notes">
            <a:extLst>
              <a:ext uri="{FF2B5EF4-FFF2-40B4-BE49-F238E27FC236}">
                <a16:creationId xmlns:a16="http://schemas.microsoft.com/office/drawing/2014/main" id="{4277D90B-D582-45B4-B181-3610B5295B24}"/>
              </a:ext>
            </a:extLst>
          </p:cNvPr>
          <p:cNvSpPr>
            <a:spLocks noGrp="1"/>
          </p:cNvSpPr>
          <p:nvPr>
            <p:ph type="body" sz="quarter" idx="17" hasCustomPrompt="1"/>
          </p:nvPr>
        </p:nvSpPr>
        <p:spPr>
          <a:xfrm>
            <a:off x="539750" y="6127264"/>
            <a:ext cx="5464800" cy="197336"/>
          </a:xfrm>
          <a:prstGeom prst="rect">
            <a:avLst/>
          </a:prstGeom>
        </p:spPr>
        <p:txBody>
          <a:bodyPr anchor="b" anchorCtr="0"/>
          <a:lstStyle>
            <a:lvl1pPr marL="0" indent="0">
              <a:lnSpc>
                <a:spcPct val="100000"/>
              </a:lnSpc>
              <a:spcBef>
                <a:spcPts val="0"/>
              </a:spcBef>
              <a:spcAft>
                <a:spcPts val="0"/>
              </a:spcAft>
              <a:buFont typeface="Arial" panose="020B0604020202020204" pitchFamily="34" charset="0"/>
              <a:buNone/>
              <a:defRPr sz="800" i="0">
                <a:latin typeface="Franklin Gothic Demi" panose="020B0703020102020204" pitchFamily="34" charset="0"/>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1" name="Footer Placeholder 10">
            <a:extLst>
              <a:ext uri="{FF2B5EF4-FFF2-40B4-BE49-F238E27FC236}">
                <a16:creationId xmlns:a16="http://schemas.microsoft.com/office/drawing/2014/main" id="{1F1D744B-67F0-4809-B276-B7BE0B3BF206}"/>
              </a:ext>
            </a:extLst>
          </p:cNvPr>
          <p:cNvSpPr>
            <a:spLocks noGrp="1"/>
          </p:cNvSpPr>
          <p:nvPr>
            <p:ph type="ftr" sz="quarter" idx="25"/>
          </p:nvPr>
        </p:nvSpPr>
        <p:spPr>
          <a:xfrm>
            <a:off x="3693599" y="481818"/>
            <a:ext cx="5135612" cy="154800"/>
          </a:xfrm>
          <a:prstGeom prst="rect">
            <a:avLst/>
          </a:prstGeom>
        </p:spPr>
        <p:txBody>
          <a:bodyPr vert="horz" lIns="0" tIns="0" rIns="0" bIns="0" rtlCol="0" anchor="t" anchorCtr="0"/>
          <a:lstStyle>
            <a:defPPr>
              <a:defRPr lang="en-US"/>
            </a:defPPr>
            <a:lvl1pPr marL="0" algn="l" defTabSz="914400" rtl="0" eaLnBrk="1" latinLnBrk="0" hangingPunct="1">
              <a:defRPr sz="900" kern="1200">
                <a:solidFill>
                  <a:srgbClr val="009ADA"/>
                </a:solidFill>
                <a:latin typeface="Franklin Gothic Demi" panose="020B07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2" name="Slide Number Placeholder 11">
            <a:extLst>
              <a:ext uri="{FF2B5EF4-FFF2-40B4-BE49-F238E27FC236}">
                <a16:creationId xmlns:a16="http://schemas.microsoft.com/office/drawing/2014/main" id="{57E8DC7C-363B-48D6-87F0-F30A659D125A}"/>
              </a:ext>
            </a:extLst>
          </p:cNvPr>
          <p:cNvSpPr>
            <a:spLocks noGrp="1"/>
          </p:cNvSpPr>
          <p:nvPr>
            <p:ph type="sldNum" sz="quarter" idx="26"/>
          </p:nvPr>
        </p:nvSpPr>
        <p:spPr>
          <a:xfrm>
            <a:off x="539749" y="6425401"/>
            <a:ext cx="503239" cy="365125"/>
          </a:xfrm>
        </p:spPr>
        <p:txBody>
          <a:bodyPr/>
          <a:lstStyle>
            <a:lvl1pPr algn="l">
              <a:defRPr sz="1000"/>
            </a:lvl1pPr>
          </a:lstStyle>
          <a:p>
            <a:fld id="{23AA811B-2EBD-4900-905E-5BE206449611}" type="slidenum">
              <a:rPr lang="en-GB" smtClean="0"/>
              <a:pPr/>
              <a:t>‹#›</a:t>
            </a:fld>
            <a:endParaRPr lang="en-GB" dirty="0"/>
          </a:p>
        </p:txBody>
      </p:sp>
      <p:sp>
        <p:nvSpPr>
          <p:cNvPr id="5" name="Text Placeholder 4">
            <a:extLst>
              <a:ext uri="{FF2B5EF4-FFF2-40B4-BE49-F238E27FC236}">
                <a16:creationId xmlns:a16="http://schemas.microsoft.com/office/drawing/2014/main" id="{AE9B34CA-E6FB-4FD5-B6B9-35A19CDB0860}"/>
              </a:ext>
            </a:extLst>
          </p:cNvPr>
          <p:cNvSpPr>
            <a:spLocks noGrp="1"/>
          </p:cNvSpPr>
          <p:nvPr>
            <p:ph type="body" sz="quarter" idx="34" hasCustomPrompt="1"/>
          </p:nvPr>
        </p:nvSpPr>
        <p:spPr>
          <a:xfrm>
            <a:off x="6186488" y="6127264"/>
            <a:ext cx="5464175" cy="196850"/>
          </a:xfrm>
          <a:prstGeom prst="rect">
            <a:avLst/>
          </a:prstGeom>
        </p:spPr>
        <p:txBody>
          <a:bodyPr anchor="b" anchorCtr="0"/>
          <a:lstStyle>
            <a:lvl1pPr>
              <a:defRPr lang="en-GB" sz="800" i="0" kern="1200" dirty="0">
                <a:solidFill>
                  <a:schemeClr val="tx1"/>
                </a:solidFill>
                <a:latin typeface="Franklin Gothic Demi" panose="020B0703020102020204" pitchFamily="34" charset="0"/>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GB" dirty="0"/>
              <a:t>Click to add notes</a:t>
            </a:r>
          </a:p>
        </p:txBody>
      </p:sp>
      <p:pic>
        <p:nvPicPr>
          <p:cNvPr id="6" name="Picture 5" descr="Logo&#10;&#10;Description automatically generated">
            <a:extLst>
              <a:ext uri="{FF2B5EF4-FFF2-40B4-BE49-F238E27FC236}">
                <a16:creationId xmlns:a16="http://schemas.microsoft.com/office/drawing/2014/main" id="{D3F05511-2246-6627-8D2D-84F1DF130E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Tree>
    <p:extLst>
      <p:ext uri="{BB962C8B-B14F-4D97-AF65-F5344CB8AC3E}">
        <p14:creationId xmlns:p14="http://schemas.microsoft.com/office/powerpoint/2010/main" val="2242182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mall title with side 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A4F158-6352-C147-9926-7EE18E57A297}"/>
              </a:ext>
            </a:extLst>
          </p:cNvPr>
          <p:cNvSpPr/>
          <p:nvPr userDrawn="1"/>
        </p:nvSpPr>
        <p:spPr>
          <a:xfrm>
            <a:off x="0" y="0"/>
            <a:ext cx="4130675" cy="6858000"/>
          </a:xfrm>
          <a:prstGeom prst="rect">
            <a:avLst/>
          </a:prstGeom>
          <a:solidFill>
            <a:srgbClr val="FEC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Franklin Gothic Book" panose="020B0503020102020204" pitchFamily="34" charset="0"/>
            </a:endParaRPr>
          </a:p>
        </p:txBody>
      </p:sp>
      <p:sp>
        <p:nvSpPr>
          <p:cNvPr id="2" name="Title 1">
            <a:extLst>
              <a:ext uri="{FF2B5EF4-FFF2-40B4-BE49-F238E27FC236}">
                <a16:creationId xmlns:a16="http://schemas.microsoft.com/office/drawing/2014/main" id="{2F36F069-8339-CC44-8B88-FFF75B28D2E5}"/>
              </a:ext>
            </a:extLst>
          </p:cNvPr>
          <p:cNvSpPr>
            <a:spLocks noGrp="1"/>
          </p:cNvSpPr>
          <p:nvPr>
            <p:ph type="title" hasCustomPrompt="1"/>
          </p:nvPr>
        </p:nvSpPr>
        <p:spPr>
          <a:xfrm>
            <a:off x="517525" y="939600"/>
            <a:ext cx="3088800" cy="553998"/>
          </a:xfrm>
          <a:prstGeom prst="rect">
            <a:avLst/>
          </a:prstGeom>
        </p:spPr>
        <p:txBody>
          <a:bodyPr anchor="b" anchorCtr="0"/>
          <a:lstStyle>
            <a:lvl1pPr>
              <a:defRPr sz="2000" spc="-10" baseline="0">
                <a:latin typeface="Franklin Gothic Demi" panose="020B0703020102020204" pitchFamily="34" charset="0"/>
              </a:defRPr>
            </a:lvl1pPr>
          </a:lstStyle>
          <a:p>
            <a:r>
              <a:rPr lang="en-US" noProof="0" dirty="0"/>
              <a:t>Small headline over two lines</a:t>
            </a:r>
          </a:p>
        </p:txBody>
      </p:sp>
      <p:cxnSp>
        <p:nvCxnSpPr>
          <p:cNvPr id="5" name="Straight Connector 4">
            <a:extLst>
              <a:ext uri="{FF2B5EF4-FFF2-40B4-BE49-F238E27FC236}">
                <a16:creationId xmlns:a16="http://schemas.microsoft.com/office/drawing/2014/main" id="{98B89CC2-98BD-564D-8F71-8DC61A3A8866}"/>
              </a:ext>
            </a:extLst>
          </p:cNvPr>
          <p:cNvCxnSpPr>
            <a:cxnSpLocks/>
          </p:cNvCxnSpPr>
          <p:nvPr userDrawn="1"/>
        </p:nvCxnSpPr>
        <p:spPr>
          <a:xfrm>
            <a:off x="517525" y="1688379"/>
            <a:ext cx="3090379" cy="0"/>
          </a:xfrm>
          <a:prstGeom prst="line">
            <a:avLst/>
          </a:prstGeom>
          <a:ln>
            <a:solidFill>
              <a:srgbClr val="009ADA"/>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238D40CA-16B9-CE4F-98F1-61DB54BD12F5}"/>
              </a:ext>
            </a:extLst>
          </p:cNvPr>
          <p:cNvSpPr>
            <a:spLocks noGrp="1"/>
          </p:cNvSpPr>
          <p:nvPr>
            <p:ph type="body" sz="quarter" idx="11" hasCustomPrompt="1"/>
          </p:nvPr>
        </p:nvSpPr>
        <p:spPr>
          <a:xfrm>
            <a:off x="517525" y="391007"/>
            <a:ext cx="3088800" cy="156133"/>
          </a:xfrm>
          <a:prstGeom prst="rect">
            <a:avLst/>
          </a:prstGeom>
        </p:spPr>
        <p:txBody>
          <a:bodyPr/>
          <a:lstStyle>
            <a:lvl1pPr>
              <a:defRPr sz="1000" b="0" i="0" cap="all" spc="300" baseline="0">
                <a:latin typeface="Franklin Gothic Demi" panose="020B0703020102020204" pitchFamily="34" charset="0"/>
                <a:cs typeface="Arial" panose="020B0604020202020204" pitchFamily="34" charset="0"/>
              </a:defRPr>
            </a:lvl1pPr>
          </a:lstStyle>
          <a:p>
            <a:pPr lvl="0"/>
            <a:r>
              <a:rPr lang="en-US" noProof="0" dirty="0"/>
              <a:t>01 Eyebrow text</a:t>
            </a:r>
          </a:p>
        </p:txBody>
      </p:sp>
      <p:sp>
        <p:nvSpPr>
          <p:cNvPr id="17" name="Text Placeholder 16">
            <a:extLst>
              <a:ext uri="{FF2B5EF4-FFF2-40B4-BE49-F238E27FC236}">
                <a16:creationId xmlns:a16="http://schemas.microsoft.com/office/drawing/2014/main" id="{61AB3B88-1379-8A4F-9151-F1EE89F337F0}"/>
              </a:ext>
            </a:extLst>
          </p:cNvPr>
          <p:cNvSpPr>
            <a:spLocks noGrp="1"/>
          </p:cNvSpPr>
          <p:nvPr>
            <p:ph type="body" sz="quarter" idx="12" hasCustomPrompt="1"/>
          </p:nvPr>
        </p:nvSpPr>
        <p:spPr>
          <a:xfrm>
            <a:off x="517525" y="1897200"/>
            <a:ext cx="3089275" cy="1530804"/>
          </a:xfrm>
          <a:prstGeom prst="rect">
            <a:avLst/>
          </a:prstGeom>
        </p:spPr>
        <p:txBody>
          <a:bodyPr/>
          <a:lstStyle>
            <a:lvl1pPr>
              <a:lnSpc>
                <a:spcPct val="120000"/>
              </a:lnSpc>
              <a:defRPr sz="1200" b="0" i="0">
                <a:latin typeface="Franklin Gothic Book" panose="020B0503020102020204" pitchFamily="34" charset="0"/>
                <a:cs typeface="Arial" panose="020B0604020202020204" pitchFamily="34" charset="0"/>
              </a:defRPr>
            </a:lvl1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Ut </a:t>
            </a:r>
            <a:r>
              <a:rPr lang="en-US" noProof="0" dirty="0" err="1"/>
              <a:t>enim</a:t>
            </a:r>
            <a:r>
              <a:rPr lang="en-US" noProof="0" dirty="0"/>
              <a:t> ad minim </a:t>
            </a:r>
            <a:r>
              <a:rPr lang="en-US" noProof="0" dirty="0" err="1"/>
              <a:t>veniam</a:t>
            </a:r>
            <a:r>
              <a:rPr lang="en-US" noProof="0" dirty="0"/>
              <a:t>, </a:t>
            </a:r>
            <a:r>
              <a:rPr lang="en-US" noProof="0" dirty="0" err="1"/>
              <a:t>quis</a:t>
            </a:r>
            <a:r>
              <a:rPr lang="en-US" noProof="0" dirty="0"/>
              <a:t> </a:t>
            </a:r>
            <a:r>
              <a:rPr lang="en-US" noProof="0" dirty="0" err="1"/>
              <a:t>nostrud</a:t>
            </a:r>
            <a:r>
              <a:rPr lang="en-US" noProof="0" dirty="0"/>
              <a:t> exercitation </a:t>
            </a:r>
            <a:r>
              <a:rPr lang="en-US" noProof="0" dirty="0" err="1"/>
              <a:t>ullamco</a:t>
            </a:r>
            <a:r>
              <a:rPr lang="en-US" noProof="0" dirty="0"/>
              <a:t> </a:t>
            </a:r>
            <a:r>
              <a:rPr lang="en-US" noProof="0" dirty="0" err="1"/>
              <a:t>laboris</a:t>
            </a:r>
            <a:r>
              <a:rPr lang="en-US" noProof="0" dirty="0"/>
              <a:t> nisi </a:t>
            </a:r>
            <a:r>
              <a:rPr lang="en-US" noProof="0" dirty="0" err="1"/>
              <a:t>ut</a:t>
            </a:r>
            <a:r>
              <a:rPr lang="en-US" noProof="0" dirty="0"/>
              <a:t> </a:t>
            </a:r>
            <a:r>
              <a:rPr lang="en-US" noProof="0" dirty="0" err="1"/>
              <a:t>aliquip</a:t>
            </a:r>
            <a:r>
              <a:rPr lang="en-US" noProof="0" dirty="0"/>
              <a:t> ex </a:t>
            </a:r>
            <a:r>
              <a:rPr lang="en-US" noProof="0" dirty="0" err="1"/>
              <a:t>ea</a:t>
            </a:r>
            <a:r>
              <a:rPr lang="en-US" noProof="0" dirty="0"/>
              <a:t> </a:t>
            </a:r>
            <a:r>
              <a:rPr lang="en-US" noProof="0" dirty="0" err="1"/>
              <a:t>commodo</a:t>
            </a:r>
            <a:r>
              <a:rPr lang="en-US" noProof="0" dirty="0"/>
              <a:t> </a:t>
            </a:r>
            <a:r>
              <a:rPr lang="en-US" noProof="0" dirty="0" err="1"/>
              <a:t>consequat</a:t>
            </a:r>
            <a:r>
              <a:rPr lang="en-US" noProof="0" dirty="0"/>
              <a:t>. Duis </a:t>
            </a:r>
            <a:r>
              <a:rPr lang="en-US" noProof="0" dirty="0" err="1"/>
              <a:t>aute</a:t>
            </a:r>
            <a:r>
              <a:rPr lang="en-US" noProof="0" dirty="0"/>
              <a:t> </a:t>
            </a:r>
            <a:r>
              <a:rPr lang="en-US" noProof="0" dirty="0" err="1"/>
              <a:t>irure</a:t>
            </a:r>
            <a:r>
              <a:rPr lang="en-US" noProof="0" dirty="0"/>
              <a:t> dolor in.</a:t>
            </a:r>
          </a:p>
        </p:txBody>
      </p:sp>
      <p:pic>
        <p:nvPicPr>
          <p:cNvPr id="3" name="Picture 2" descr="Logo&#10;&#10;Description automatically generated">
            <a:extLst>
              <a:ext uri="{FF2B5EF4-FFF2-40B4-BE49-F238E27FC236}">
                <a16:creationId xmlns:a16="http://schemas.microsoft.com/office/drawing/2014/main" id="{009764F3-622D-87B1-1A79-62C71CBCBC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4" name="Slide Number Placeholder 11">
            <a:extLst>
              <a:ext uri="{FF2B5EF4-FFF2-40B4-BE49-F238E27FC236}">
                <a16:creationId xmlns:a16="http://schemas.microsoft.com/office/drawing/2014/main" id="{6BE7A871-EF15-504F-DD91-759E2192C9A2}"/>
              </a:ext>
            </a:extLst>
          </p:cNvPr>
          <p:cNvSpPr txBox="1">
            <a:spLocks/>
          </p:cNvSpPr>
          <p:nvPr userDrawn="1"/>
        </p:nvSpPr>
        <p:spPr>
          <a:xfrm>
            <a:off x="539750" y="6368184"/>
            <a:ext cx="5131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3AA811B-2EBD-4900-905E-5BE206449611}" type="slidenum">
              <a:rPr lang="en-GB" smtClean="0">
                <a:solidFill>
                  <a:schemeClr val="bg1"/>
                </a:solidFill>
              </a:rPr>
              <a:pPr algn="l"/>
              <a:t>‹#›</a:t>
            </a:fld>
            <a:endParaRPr lang="en-GB" dirty="0">
              <a:solidFill>
                <a:schemeClr val="bg1"/>
              </a:solidFill>
            </a:endParaRPr>
          </a:p>
        </p:txBody>
      </p:sp>
    </p:spTree>
    <p:extLst>
      <p:ext uri="{BB962C8B-B14F-4D97-AF65-F5344CB8AC3E}">
        <p14:creationId xmlns:p14="http://schemas.microsoft.com/office/powerpoint/2010/main" val="187764244"/>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proting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1478D2-CADF-37EA-C2A5-0A1D757BC00E}"/>
              </a:ext>
            </a:extLst>
          </p:cNvPr>
          <p:cNvSpPr/>
          <p:nvPr userDrawn="1"/>
        </p:nvSpPr>
        <p:spPr>
          <a:xfrm>
            <a:off x="1" y="0"/>
            <a:ext cx="3172900" cy="6858000"/>
          </a:xfrm>
          <a:prstGeom prst="rect">
            <a:avLst/>
          </a:prstGeom>
          <a:solidFill>
            <a:srgbClr val="FEC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Franklin Gothic Book" panose="020B0503020102020204" pitchFamily="34" charset="0"/>
            </a:endParaRPr>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1B9DF5-CDEF-4CCF-9D82-8104D7EEA7ED}" type="datetime4">
              <a:rPr lang="en-GB" smtClean="0"/>
              <a:pPr/>
              <a:t>06 November 2025</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249299"/>
          </a:xfrm>
        </p:spPr>
        <p:txBody>
          <a:bodyPr/>
          <a:lstStyle>
            <a:lvl1pPr>
              <a:defRPr sz="1800">
                <a:latin typeface="Franklin Gothic Demi" panose="020B0703020102020204" pitchFamily="34" charset="0"/>
              </a:defRPr>
            </a:lvl1pPr>
          </a:lstStyle>
          <a:p>
            <a:r>
              <a:rPr lang="en-GB" dirty="0"/>
              <a:t>Click to add title</a:t>
            </a:r>
          </a:p>
        </p:txBody>
      </p:sp>
      <p:sp>
        <p:nvSpPr>
          <p:cNvPr id="3" name="Content Placeholder 2"/>
          <p:cNvSpPr>
            <a:spLocks noGrp="1"/>
          </p:cNvSpPr>
          <p:nvPr>
            <p:ph idx="1" hasCustomPrompt="1"/>
          </p:nvPr>
        </p:nvSpPr>
        <p:spPr>
          <a:xfrm>
            <a:off x="540000" y="3060000"/>
            <a:ext cx="2210400" cy="2538131"/>
          </a:xfrm>
          <a:prstGeom prst="rect">
            <a:avLst/>
          </a:prstGeom>
        </p:spPr>
        <p:txBody>
          <a:bodyPr/>
          <a:lstStyle>
            <a:lvl1pPr>
              <a:defRPr sz="1400">
                <a:latin typeface="Franklin Gothic Demi" panose="020B0703020102020204" pitchFamily="34" charset="0"/>
              </a:defRPr>
            </a:lvl1pPr>
            <a:lvl2pPr>
              <a:defRPr sz="1400">
                <a:latin typeface="Franklin Gothic Demi" panose="020B0703020102020204" pitchFamily="34" charset="0"/>
              </a:defRPr>
            </a:lvl2pPr>
            <a:lvl3pPr>
              <a:defRPr sz="1400">
                <a:latin typeface="Franklin Gothic Demi" panose="020B0703020102020204" pitchFamily="34" charset="0"/>
              </a:defRPr>
            </a:lvl3pPr>
            <a:lvl4pPr>
              <a:defRPr sz="1400">
                <a:latin typeface="Franklin Gothic Demi" panose="020B0703020102020204" pitchFamily="34" charset="0"/>
              </a:defRPr>
            </a:lvl4pPr>
            <a:lvl5pPr>
              <a:defRPr sz="1400">
                <a:latin typeface="Franklin Gothic Demi" panose="020B0703020102020204" pitchFamily="34" charset="0"/>
              </a:defRPr>
            </a:lvl5pPr>
            <a:lvl6pPr>
              <a:defRPr sz="1000">
                <a:latin typeface="Franklin Gothic Demi" panose="020B0703020102020204" pitchFamily="34" charset="0"/>
              </a:defRPr>
            </a:lvl6pPr>
            <a:lvl7pPr>
              <a:defRPr sz="1000"/>
            </a:lvl7pPr>
          </a:lstStyle>
          <a:p>
            <a:pPr lvl="0"/>
            <a:r>
              <a:rPr lang="en-GB" noProof="0" dirty="0"/>
              <a:t>Click to add text                 Enter &amp; TAB for next text level SHIFT+TAB to go back in levels</a:t>
            </a:r>
          </a:p>
          <a:p>
            <a:pPr lvl="1"/>
            <a:r>
              <a:rPr lang="en-GB" noProof="0" dirty="0"/>
              <a:t>Second level</a:t>
            </a:r>
          </a:p>
          <a:p>
            <a:pPr lvl="5"/>
            <a:endParaRPr lang="en-GB"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8"/>
            <a:ext cx="8288262" cy="5424601"/>
          </a:xfrm>
          <a:prstGeom prst="rect">
            <a:avLst/>
          </a:prstGeom>
          <a:noFill/>
          <a:ln w="6350">
            <a:solidFill>
              <a:srgbClr val="E6E8ED"/>
            </a:solidFill>
          </a:ln>
        </p:spPr>
        <p:txBody>
          <a:bodyPr vert="horz" lIns="72000" tIns="72000" rIns="72000" bIns="72000" rtlCol="0">
            <a:noAutofit/>
          </a:bodyPr>
          <a:lstStyle>
            <a:lvl1pPr>
              <a:defRPr lang="en-US" sz="2400" noProof="0" dirty="0">
                <a:latin typeface="+mn-lt"/>
              </a:defRPr>
            </a:lvl1pPr>
            <a:lvl2pPr>
              <a:defRPr lang="en-US" sz="2000" noProof="0" dirty="0">
                <a:latin typeface="+mn-lt"/>
              </a:defRPr>
            </a:lvl2pPr>
            <a:lvl3pPr>
              <a:defRPr lang="en-US" sz="1800" noProof="0" dirty="0">
                <a:latin typeface="+mn-lt"/>
              </a:defRPr>
            </a:lvl3pPr>
            <a:lvl4pPr>
              <a:defRPr lang="en-US" sz="1600" noProof="0" dirty="0">
                <a:latin typeface="+mn-lt"/>
              </a:defRPr>
            </a:lvl4pPr>
            <a:lvl5pPr>
              <a:defRPr lang="en-US" sz="1600" noProof="0" dirty="0">
                <a:latin typeface="+mn-lt"/>
              </a:defRPr>
            </a:lvl5pPr>
            <a:lvl6pPr>
              <a:defRPr lang="en-US" sz="1600" noProof="0" dirty="0">
                <a:latin typeface="+mn-lt"/>
              </a:defRPr>
            </a:lvl6pPr>
            <a:lvl7pPr>
              <a:defRPr lang="en-US" sz="1600" noProof="0" dirty="0">
                <a:latin typeface="+mn-lt"/>
              </a:defRPr>
            </a:lvl7pPr>
            <a:lvl8pPr>
              <a:defRPr lang="en-US" sz="1600" noProof="0" dirty="0">
                <a:latin typeface="+mn-lt"/>
              </a:defRPr>
            </a:lvl8pPr>
            <a:lvl9pPr>
              <a:defRPr lang="en-US" sz="16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a:prstGeom prst="rect">
            <a:avLst/>
          </a:prstGeom>
        </p:spPr>
        <p:txBody>
          <a:bodyPr/>
          <a:lstStyle>
            <a:lvl1pPr marL="0" indent="0" algn="l">
              <a:lnSpc>
                <a:spcPct val="100000"/>
              </a:lnSpc>
              <a:spcBef>
                <a:spcPts val="0"/>
              </a:spcBef>
              <a:spcAft>
                <a:spcPts val="0"/>
              </a:spcAft>
              <a:buFont typeface="Arial" panose="020B0604020202020204" pitchFamily="34" charset="0"/>
              <a:buChar char="​"/>
              <a:defRPr sz="900" b="0">
                <a:solidFill>
                  <a:srgbClr val="009ADA"/>
                </a:solidFill>
                <a:latin typeface="Franklin Gothic Demi" panose="020B0703020102020204" pitchFamily="34" charset="0"/>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5135612" cy="154800"/>
          </a:xfrm>
          <a:prstGeom prst="rect">
            <a:avLst/>
          </a:prstGeom>
        </p:spPr>
        <p:txBody>
          <a:bodyPr vert="horz" lIns="0" tIns="0" rIns="0" bIns="0" rtlCol="0" anchor="t" anchorCtr="0"/>
          <a:lstStyle>
            <a:defPPr>
              <a:defRPr lang="en-US"/>
            </a:defPPr>
            <a:lvl1pPr marL="0" algn="l" defTabSz="914400" rtl="0" eaLnBrk="1" latinLnBrk="0" hangingPunct="1">
              <a:defRPr sz="900" kern="1200">
                <a:solidFill>
                  <a:srgbClr val="009ADA"/>
                </a:solidFill>
                <a:latin typeface="Franklin Gothic Demi" panose="020B07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pic>
        <p:nvPicPr>
          <p:cNvPr id="6" name="Picture 5" descr="Logo&#10;&#10;Description automatically generated">
            <a:extLst>
              <a:ext uri="{FF2B5EF4-FFF2-40B4-BE49-F238E27FC236}">
                <a16:creationId xmlns:a16="http://schemas.microsoft.com/office/drawing/2014/main" id="{AEC822B6-910E-0D0A-C336-508606F833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8" name="Slide Number Placeholder 11">
            <a:extLst>
              <a:ext uri="{FF2B5EF4-FFF2-40B4-BE49-F238E27FC236}">
                <a16:creationId xmlns:a16="http://schemas.microsoft.com/office/drawing/2014/main" id="{76A8AD57-FC4B-F456-E2B9-168094EABAE2}"/>
              </a:ext>
            </a:extLst>
          </p:cNvPr>
          <p:cNvSpPr txBox="1">
            <a:spLocks/>
          </p:cNvSpPr>
          <p:nvPr userDrawn="1"/>
        </p:nvSpPr>
        <p:spPr>
          <a:xfrm>
            <a:off x="539750" y="6368184"/>
            <a:ext cx="5131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3AA811B-2EBD-4900-905E-5BE206449611}" type="slidenum">
              <a:rPr lang="en-GB" smtClean="0">
                <a:solidFill>
                  <a:schemeClr val="bg1"/>
                </a:solidFill>
              </a:rPr>
              <a:pPr algn="l"/>
              <a:t>‹#›</a:t>
            </a:fld>
            <a:endParaRPr lang="en-GB" dirty="0">
              <a:solidFill>
                <a:schemeClr val="bg1"/>
              </a:solidFill>
            </a:endParaRPr>
          </a:p>
        </p:txBody>
      </p:sp>
      <p:sp>
        <p:nvSpPr>
          <p:cNvPr id="9" name="Text Placeholder notes">
            <a:extLst>
              <a:ext uri="{FF2B5EF4-FFF2-40B4-BE49-F238E27FC236}">
                <a16:creationId xmlns:a16="http://schemas.microsoft.com/office/drawing/2014/main" id="{5F93A6D3-2915-63EF-4477-D3FB3332D297}"/>
              </a:ext>
            </a:extLst>
          </p:cNvPr>
          <p:cNvSpPr>
            <a:spLocks noGrp="1"/>
          </p:cNvSpPr>
          <p:nvPr>
            <p:ph type="body" sz="quarter" idx="17" hasCustomPrompt="1"/>
          </p:nvPr>
        </p:nvSpPr>
        <p:spPr>
          <a:xfrm>
            <a:off x="536444" y="5752931"/>
            <a:ext cx="2210400" cy="565069"/>
          </a:xfrm>
          <a:prstGeom prst="rect">
            <a:avLst/>
          </a:prstGeom>
        </p:spPr>
        <p:txBody>
          <a:bodyPr anchor="b" anchorCtr="0"/>
          <a:lstStyle>
            <a:lvl1pPr marL="0" indent="0">
              <a:spcAft>
                <a:spcPts val="300"/>
              </a:spcAft>
              <a:buFont typeface="Arial" panose="020B0604020202020204" pitchFamily="34" charset="0"/>
              <a:buNone/>
              <a:defRPr sz="800" i="1">
                <a:latin typeface="Franklin Gothic Demi" panose="020B0703020102020204" pitchFamily="34" charset="0"/>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Tree>
    <p:extLst>
      <p:ext uri="{BB962C8B-B14F-4D97-AF65-F5344CB8AC3E}">
        <p14:creationId xmlns:p14="http://schemas.microsoft.com/office/powerpoint/2010/main" val="2915061184"/>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PORTING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6C67DA-3E6E-E662-FD01-9B6BCD61035F}"/>
              </a:ext>
            </a:extLst>
          </p:cNvPr>
          <p:cNvSpPr/>
          <p:nvPr userDrawn="1"/>
        </p:nvSpPr>
        <p:spPr>
          <a:xfrm>
            <a:off x="1" y="0"/>
            <a:ext cx="3172900" cy="6858000"/>
          </a:xfrm>
          <a:prstGeom prst="rect">
            <a:avLst/>
          </a:prstGeom>
          <a:solidFill>
            <a:srgbClr val="FEC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Franklin Gothic Book" panose="020B0503020102020204" pitchFamily="34" charset="0"/>
            </a:endParaRPr>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1B9DF5-CDEF-4CCF-9D82-8104D7EEA7ED}" type="datetime4">
              <a:rPr lang="en-GB" smtClean="0"/>
              <a:pPr/>
              <a:t>06 November 2025</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249299"/>
          </a:xfrm>
        </p:spPr>
        <p:txBody>
          <a:bodyPr/>
          <a:lstStyle>
            <a:lvl1pPr>
              <a:defRPr sz="1800">
                <a:latin typeface="Franklin Gothic Demi" panose="020B0703020102020204" pitchFamily="34" charset="0"/>
              </a:defRPr>
            </a:lvl1pPr>
          </a:lstStyle>
          <a:p>
            <a:r>
              <a:rPr lang="en-GB" dirty="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9"/>
            <a:ext cx="8287200" cy="2610000"/>
          </a:xfrm>
          <a:prstGeom prst="rect">
            <a:avLst/>
          </a:prstGeom>
          <a:noFill/>
          <a:ln w="6350">
            <a:solidFill>
              <a:srgbClr val="E6E8ED"/>
            </a:solidFill>
          </a:ln>
        </p:spPr>
        <p:txBody>
          <a:bodyPr vert="horz" lIns="72000" tIns="72000" rIns="72000" bIns="72000" rtlCol="0">
            <a:noAutofit/>
          </a:bodyPr>
          <a:lstStyle>
            <a:lvl1pPr>
              <a:defRPr lang="en-US" sz="2400" noProof="0" dirty="0">
                <a:latin typeface="+mn-lt"/>
              </a:defRPr>
            </a:lvl1pPr>
            <a:lvl2pPr>
              <a:defRPr lang="en-US" sz="2000" noProof="0" dirty="0">
                <a:latin typeface="+mn-lt"/>
              </a:defRPr>
            </a:lvl2pPr>
            <a:lvl3pPr>
              <a:defRPr lang="en-US" sz="1800" noProof="0" dirty="0">
                <a:latin typeface="+mn-lt"/>
              </a:defRPr>
            </a:lvl3pPr>
            <a:lvl4pPr>
              <a:defRPr lang="en-US" sz="1600" noProof="0" dirty="0">
                <a:latin typeface="+mn-lt"/>
              </a:defRPr>
            </a:lvl4pPr>
            <a:lvl5pPr>
              <a:defRPr lang="en-US" sz="1600" noProof="0" dirty="0">
                <a:latin typeface="+mn-lt"/>
              </a:defRPr>
            </a:lvl5pPr>
            <a:lvl6pPr>
              <a:defRPr lang="en-US" sz="1600" noProof="0" dirty="0">
                <a:latin typeface="+mn-lt"/>
              </a:defRPr>
            </a:lvl6pPr>
            <a:lvl7pPr>
              <a:defRPr lang="en-US" sz="1600" noProof="0" dirty="0">
                <a:latin typeface="+mn-lt"/>
              </a:defRPr>
            </a:lvl7pPr>
            <a:lvl8pPr>
              <a:defRPr lang="en-US" sz="1600" noProof="0" dirty="0">
                <a:latin typeface="+mn-lt"/>
              </a:defRPr>
            </a:lvl8pPr>
            <a:lvl9pPr>
              <a:defRPr lang="en-US" sz="16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362400" y="3708000"/>
            <a:ext cx="8287200" cy="2610000"/>
          </a:xfrm>
          <a:prstGeom prst="rect">
            <a:avLst/>
          </a:prstGeom>
          <a:noFill/>
          <a:ln w="6350">
            <a:solidFill>
              <a:srgbClr val="E6E8ED"/>
            </a:solidFill>
          </a:ln>
        </p:spPr>
        <p:txBody>
          <a:bodyPr vert="horz" lIns="72000" tIns="72000" rIns="72000" bIns="72000" rtlCol="0">
            <a:noAutofit/>
          </a:bodyPr>
          <a:lstStyle>
            <a:lvl1pPr>
              <a:defRPr lang="en-US" sz="2400" noProof="0" dirty="0">
                <a:latin typeface="+mn-lt"/>
              </a:defRPr>
            </a:lvl1pPr>
            <a:lvl2pPr>
              <a:defRPr lang="en-US" sz="2000" noProof="0" dirty="0">
                <a:latin typeface="+mn-lt"/>
              </a:defRPr>
            </a:lvl2pPr>
            <a:lvl3pPr>
              <a:defRPr lang="en-US" sz="1800" noProof="0" dirty="0">
                <a:latin typeface="+mn-lt"/>
              </a:defRPr>
            </a:lvl3pPr>
            <a:lvl4pPr>
              <a:defRPr lang="en-US" sz="1600" noProof="0" dirty="0">
                <a:latin typeface="+mn-lt"/>
              </a:defRPr>
            </a:lvl4pPr>
            <a:lvl5pPr>
              <a:defRPr lang="en-US" sz="1600" noProof="0" dirty="0">
                <a:latin typeface="+mn-lt"/>
              </a:defRPr>
            </a:lvl5pPr>
            <a:lvl6pPr>
              <a:defRPr lang="en-US" sz="1600" noProof="0" dirty="0">
                <a:latin typeface="+mn-lt"/>
              </a:defRPr>
            </a:lvl6pPr>
            <a:lvl7pPr>
              <a:defRPr lang="en-US" sz="1600" noProof="0" dirty="0">
                <a:latin typeface="+mn-lt"/>
              </a:defRPr>
            </a:lvl7pPr>
            <a:lvl8pPr>
              <a:defRPr lang="en-US" sz="1600" noProof="0" dirty="0">
                <a:latin typeface="+mn-lt"/>
              </a:defRPr>
            </a:lvl8pPr>
            <a:lvl9pPr>
              <a:defRPr lang="en-US" sz="16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a:prstGeom prst="rect">
            <a:avLst/>
          </a:prstGeom>
        </p:spPr>
        <p:txBody>
          <a:bodyPr/>
          <a:lstStyle>
            <a:lvl1pPr marL="0" indent="0" algn="l">
              <a:lnSpc>
                <a:spcPct val="100000"/>
              </a:lnSpc>
              <a:spcBef>
                <a:spcPts val="0"/>
              </a:spcBef>
              <a:spcAft>
                <a:spcPts val="0"/>
              </a:spcAft>
              <a:buFont typeface="Arial" panose="020B0604020202020204" pitchFamily="34" charset="0"/>
              <a:buChar char="​"/>
              <a:defRPr sz="900" b="0">
                <a:solidFill>
                  <a:srgbClr val="009ADA"/>
                </a:solidFill>
                <a:latin typeface="Franklin Gothic Demi" panose="020B0703020102020204" pitchFamily="34" charset="0"/>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5135612" cy="154800"/>
          </a:xfrm>
          <a:prstGeom prst="rect">
            <a:avLst/>
          </a:prstGeom>
        </p:spPr>
        <p:txBody>
          <a:bodyPr vert="horz" lIns="0" tIns="0" rIns="0" bIns="0" rtlCol="0" anchor="t" anchorCtr="0"/>
          <a:lstStyle>
            <a:defPPr>
              <a:defRPr lang="en-US"/>
            </a:defPPr>
            <a:lvl1pPr marL="0" algn="l" defTabSz="914400" rtl="0" eaLnBrk="1" latinLnBrk="0" hangingPunct="1">
              <a:defRPr sz="900" kern="1200">
                <a:solidFill>
                  <a:srgbClr val="009ADA"/>
                </a:solidFill>
                <a:latin typeface="Franklin Gothic Demi" panose="020B07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pic>
        <p:nvPicPr>
          <p:cNvPr id="8" name="Picture 7" descr="Logo&#10;&#10;Description automatically generated">
            <a:extLst>
              <a:ext uri="{FF2B5EF4-FFF2-40B4-BE49-F238E27FC236}">
                <a16:creationId xmlns:a16="http://schemas.microsoft.com/office/drawing/2014/main" id="{6E08D52D-11F8-D509-2923-4061B936E1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9" name="Slide Number Placeholder 11">
            <a:extLst>
              <a:ext uri="{FF2B5EF4-FFF2-40B4-BE49-F238E27FC236}">
                <a16:creationId xmlns:a16="http://schemas.microsoft.com/office/drawing/2014/main" id="{2161F0B9-2FA1-5A90-7154-D47B50267B44}"/>
              </a:ext>
            </a:extLst>
          </p:cNvPr>
          <p:cNvSpPr txBox="1">
            <a:spLocks/>
          </p:cNvSpPr>
          <p:nvPr userDrawn="1"/>
        </p:nvSpPr>
        <p:spPr>
          <a:xfrm>
            <a:off x="539750" y="6368184"/>
            <a:ext cx="5131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3AA811B-2EBD-4900-905E-5BE206449611}" type="slidenum">
              <a:rPr lang="en-GB" smtClean="0">
                <a:solidFill>
                  <a:schemeClr val="bg1"/>
                </a:solidFill>
              </a:rPr>
              <a:pPr algn="l"/>
              <a:t>‹#›</a:t>
            </a:fld>
            <a:endParaRPr lang="en-GB" dirty="0">
              <a:solidFill>
                <a:schemeClr val="bg1"/>
              </a:solidFill>
            </a:endParaRPr>
          </a:p>
        </p:txBody>
      </p:sp>
      <p:sp>
        <p:nvSpPr>
          <p:cNvPr id="10" name="Content Placeholder 2">
            <a:extLst>
              <a:ext uri="{FF2B5EF4-FFF2-40B4-BE49-F238E27FC236}">
                <a16:creationId xmlns:a16="http://schemas.microsoft.com/office/drawing/2014/main" id="{50DF6874-B8CF-8480-618C-28C0FDDA1AC7}"/>
              </a:ext>
            </a:extLst>
          </p:cNvPr>
          <p:cNvSpPr>
            <a:spLocks noGrp="1"/>
          </p:cNvSpPr>
          <p:nvPr>
            <p:ph idx="1" hasCustomPrompt="1"/>
          </p:nvPr>
        </p:nvSpPr>
        <p:spPr>
          <a:xfrm>
            <a:off x="540000" y="3060000"/>
            <a:ext cx="2210400" cy="2538131"/>
          </a:xfrm>
          <a:prstGeom prst="rect">
            <a:avLst/>
          </a:prstGeom>
        </p:spPr>
        <p:txBody>
          <a:bodyPr/>
          <a:lstStyle>
            <a:lvl1pPr>
              <a:defRPr sz="1400">
                <a:latin typeface="Franklin Gothic Demi" panose="020B0703020102020204" pitchFamily="34" charset="0"/>
              </a:defRPr>
            </a:lvl1pPr>
            <a:lvl2pPr>
              <a:defRPr sz="1400">
                <a:latin typeface="Franklin Gothic Demi" panose="020B0703020102020204" pitchFamily="34" charset="0"/>
              </a:defRPr>
            </a:lvl2pPr>
            <a:lvl3pPr>
              <a:defRPr sz="1400">
                <a:latin typeface="Franklin Gothic Demi" panose="020B0703020102020204" pitchFamily="34" charset="0"/>
              </a:defRPr>
            </a:lvl3pPr>
            <a:lvl4pPr>
              <a:defRPr sz="1400">
                <a:latin typeface="Franklin Gothic Demi" panose="020B0703020102020204" pitchFamily="34" charset="0"/>
              </a:defRPr>
            </a:lvl4pPr>
            <a:lvl5pPr>
              <a:defRPr sz="1400">
                <a:latin typeface="Franklin Gothic Demi" panose="020B0703020102020204" pitchFamily="34" charset="0"/>
              </a:defRPr>
            </a:lvl5pPr>
            <a:lvl6pPr>
              <a:defRPr sz="1000">
                <a:latin typeface="Franklin Gothic Demi" panose="020B0703020102020204" pitchFamily="34" charset="0"/>
              </a:defRPr>
            </a:lvl6pPr>
            <a:lvl7pPr>
              <a:defRPr sz="1000"/>
            </a:lvl7pPr>
          </a:lstStyle>
          <a:p>
            <a:pPr lvl="0"/>
            <a:r>
              <a:rPr lang="en-GB" noProof="0" dirty="0"/>
              <a:t>Click to add text                 Enter &amp; TAB for next text level SHIFT+TAB to go back in levels</a:t>
            </a:r>
          </a:p>
          <a:p>
            <a:pPr lvl="1"/>
            <a:r>
              <a:rPr lang="en-GB" noProof="0" dirty="0"/>
              <a:t>Second level</a:t>
            </a:r>
          </a:p>
          <a:p>
            <a:pPr lvl="5"/>
            <a:endParaRPr lang="en-GB" noProof="0" dirty="0"/>
          </a:p>
        </p:txBody>
      </p:sp>
      <p:sp>
        <p:nvSpPr>
          <p:cNvPr id="11" name="Text Placeholder notes">
            <a:extLst>
              <a:ext uri="{FF2B5EF4-FFF2-40B4-BE49-F238E27FC236}">
                <a16:creationId xmlns:a16="http://schemas.microsoft.com/office/drawing/2014/main" id="{26B9B33D-9463-040E-B1AF-E2FEFE3D64AA}"/>
              </a:ext>
            </a:extLst>
          </p:cNvPr>
          <p:cNvSpPr>
            <a:spLocks noGrp="1"/>
          </p:cNvSpPr>
          <p:nvPr>
            <p:ph type="body" sz="quarter" idx="17" hasCustomPrompt="1"/>
          </p:nvPr>
        </p:nvSpPr>
        <p:spPr>
          <a:xfrm>
            <a:off x="536444" y="5752931"/>
            <a:ext cx="2210400" cy="565069"/>
          </a:xfrm>
          <a:prstGeom prst="rect">
            <a:avLst/>
          </a:prstGeom>
        </p:spPr>
        <p:txBody>
          <a:bodyPr anchor="b" anchorCtr="0"/>
          <a:lstStyle>
            <a:lvl1pPr marL="0" indent="0">
              <a:spcAft>
                <a:spcPts val="300"/>
              </a:spcAft>
              <a:buFont typeface="Arial" panose="020B0604020202020204" pitchFamily="34" charset="0"/>
              <a:buNone/>
              <a:defRPr sz="800" i="1">
                <a:latin typeface="Franklin Gothic Demi" panose="020B0703020102020204" pitchFamily="34" charset="0"/>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Tree>
    <p:extLst>
      <p:ext uri="{BB962C8B-B14F-4D97-AF65-F5344CB8AC3E}">
        <p14:creationId xmlns:p14="http://schemas.microsoft.com/office/powerpoint/2010/main" val="3490451103"/>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EPORTING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6C67DA-3E6E-E662-FD01-9B6BCD61035F}"/>
              </a:ext>
            </a:extLst>
          </p:cNvPr>
          <p:cNvSpPr/>
          <p:nvPr userDrawn="1"/>
        </p:nvSpPr>
        <p:spPr>
          <a:xfrm>
            <a:off x="1" y="0"/>
            <a:ext cx="3172900" cy="6858000"/>
          </a:xfrm>
          <a:prstGeom prst="rect">
            <a:avLst/>
          </a:prstGeom>
          <a:solidFill>
            <a:srgbClr val="FEC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Franklin Gothic Book" panose="020B0503020102020204" pitchFamily="34" charset="0"/>
            </a:endParaRPr>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1B9DF5-CDEF-4CCF-9D82-8104D7EEA7ED}" type="datetime4">
              <a:rPr lang="en-GB" smtClean="0"/>
              <a:pPr/>
              <a:t>06 November 2025</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249299"/>
          </a:xfrm>
        </p:spPr>
        <p:txBody>
          <a:bodyPr/>
          <a:lstStyle>
            <a:lvl1pPr>
              <a:defRPr sz="1800">
                <a:latin typeface="Franklin Gothic Demi" panose="020B0703020102020204" pitchFamily="34" charset="0"/>
              </a:defRPr>
            </a:lvl1pPr>
          </a:lstStyle>
          <a:p>
            <a:r>
              <a:rPr lang="en-GB" dirty="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2400" y="899999"/>
            <a:ext cx="8287200" cy="2610000"/>
          </a:xfrm>
          <a:prstGeom prst="rect">
            <a:avLst/>
          </a:prstGeom>
          <a:noFill/>
          <a:ln w="6350">
            <a:solidFill>
              <a:srgbClr val="E6E8ED"/>
            </a:solidFill>
          </a:ln>
        </p:spPr>
        <p:txBody>
          <a:bodyPr vert="horz" lIns="72000" tIns="72000" rIns="72000" bIns="72000" rtlCol="0">
            <a:noAutofit/>
          </a:bodyPr>
          <a:lstStyle>
            <a:lvl1pPr>
              <a:defRPr lang="en-US" sz="2000" noProof="0" dirty="0">
                <a:latin typeface="+mn-lt"/>
              </a:defRPr>
            </a:lvl1pPr>
            <a:lvl2pPr>
              <a:defRPr lang="en-US" sz="1800" noProof="0" dirty="0">
                <a:latin typeface="+mn-lt"/>
              </a:defRPr>
            </a:lvl2pPr>
            <a:lvl3pPr>
              <a:defRPr lang="en-US" sz="1600" noProof="0" dirty="0">
                <a:latin typeface="+mn-lt"/>
              </a:defRPr>
            </a:lvl3pPr>
            <a:lvl4pPr>
              <a:defRPr lang="en-US" sz="1400" noProof="0" dirty="0">
                <a:latin typeface="+mn-lt"/>
              </a:defRPr>
            </a:lvl4pPr>
            <a:lvl5pPr>
              <a:defRPr lang="en-US" sz="1400" noProof="0" dirty="0">
                <a:latin typeface="+mn-lt"/>
              </a:defRPr>
            </a:lvl5pPr>
            <a:lvl6pPr>
              <a:defRPr lang="en-US" sz="1400" noProof="0" dirty="0">
                <a:latin typeface="+mn-lt"/>
              </a:defRPr>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endParaRPr lang="en-GB" noProof="0" dirty="0"/>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a:prstGeom prst="rect">
            <a:avLst/>
          </a:prstGeom>
        </p:spPr>
        <p:txBody>
          <a:bodyPr/>
          <a:lstStyle>
            <a:lvl1pPr marL="0" indent="0" algn="l">
              <a:lnSpc>
                <a:spcPct val="100000"/>
              </a:lnSpc>
              <a:spcBef>
                <a:spcPts val="0"/>
              </a:spcBef>
              <a:spcAft>
                <a:spcPts val="0"/>
              </a:spcAft>
              <a:buFont typeface="Arial" panose="020B0604020202020204" pitchFamily="34" charset="0"/>
              <a:buChar char="​"/>
              <a:defRPr sz="900" b="0">
                <a:solidFill>
                  <a:srgbClr val="009ADA"/>
                </a:solidFill>
                <a:latin typeface="Franklin Gothic Demi" panose="020B0703020102020204" pitchFamily="34" charset="0"/>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5135612" cy="154800"/>
          </a:xfrm>
          <a:prstGeom prst="rect">
            <a:avLst/>
          </a:prstGeom>
        </p:spPr>
        <p:txBody>
          <a:bodyPr vert="horz" lIns="0" tIns="0" rIns="0" bIns="0" rtlCol="0" anchor="t" anchorCtr="0"/>
          <a:lstStyle>
            <a:defPPr>
              <a:defRPr lang="en-US"/>
            </a:defPPr>
            <a:lvl1pPr marL="0" algn="l" defTabSz="914400" rtl="0" eaLnBrk="1" latinLnBrk="0" hangingPunct="1">
              <a:defRPr sz="900" kern="1200">
                <a:solidFill>
                  <a:srgbClr val="009ADA"/>
                </a:solidFill>
                <a:latin typeface="Franklin Gothic Demi" panose="020B07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8" name="Content Placeholder 10">
            <a:extLst>
              <a:ext uri="{FF2B5EF4-FFF2-40B4-BE49-F238E27FC236}">
                <a16:creationId xmlns:a16="http://schemas.microsoft.com/office/drawing/2014/main" id="{149FEA58-FA13-0CAA-9F8B-59E8B3C6102E}"/>
              </a:ext>
            </a:extLst>
          </p:cNvPr>
          <p:cNvSpPr>
            <a:spLocks noGrp="1"/>
          </p:cNvSpPr>
          <p:nvPr>
            <p:ph sz="quarter" idx="14" hasCustomPrompt="1"/>
          </p:nvPr>
        </p:nvSpPr>
        <p:spPr>
          <a:xfrm>
            <a:off x="3362399" y="3624870"/>
            <a:ext cx="4053600" cy="2642400"/>
          </a:xfrm>
          <a:prstGeom prst="rect">
            <a:avLst/>
          </a:prstGeom>
          <a:noFill/>
          <a:ln w="6350">
            <a:solidFill>
              <a:srgbClr val="E6E8ED"/>
            </a:solidFill>
          </a:ln>
        </p:spPr>
        <p:txBody>
          <a:bodyPr vert="horz" lIns="72000" tIns="72000" rIns="72000" bIns="72000" rtlCol="0">
            <a:noAutofit/>
          </a:bodyPr>
          <a:lstStyle>
            <a:lvl1pPr>
              <a:defRPr lang="en-US" sz="2000" noProof="0" dirty="0">
                <a:latin typeface="+mn-lt"/>
              </a:defRPr>
            </a:lvl1pPr>
            <a:lvl2pPr>
              <a:defRPr lang="en-US" sz="1800" noProof="0" dirty="0">
                <a:latin typeface="+mn-lt"/>
              </a:defRPr>
            </a:lvl2pPr>
            <a:lvl3pPr>
              <a:defRPr lang="en-US" sz="1600" noProof="0" dirty="0">
                <a:latin typeface="+mn-lt"/>
              </a:defRPr>
            </a:lvl3pPr>
            <a:lvl4pPr>
              <a:defRPr lang="en-US" sz="1400" noProof="0" dirty="0">
                <a:latin typeface="+mn-lt"/>
              </a:defRPr>
            </a:lvl4pPr>
            <a:lvl5pPr>
              <a:defRPr lang="en-US" sz="1400" noProof="0" dirty="0">
                <a:latin typeface="+mn-lt"/>
              </a:defRPr>
            </a:lvl5pPr>
            <a:lvl6pPr>
              <a:defRPr lang="en-US" noProof="0" dirty="0"/>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Content Placeholder 14">
            <a:extLst>
              <a:ext uri="{FF2B5EF4-FFF2-40B4-BE49-F238E27FC236}">
                <a16:creationId xmlns:a16="http://schemas.microsoft.com/office/drawing/2014/main" id="{458279FD-DDE3-E6A7-2CB3-A8CCCE3F6CC0}"/>
              </a:ext>
            </a:extLst>
          </p:cNvPr>
          <p:cNvSpPr>
            <a:spLocks noGrp="1"/>
          </p:cNvSpPr>
          <p:nvPr>
            <p:ph sz="quarter" idx="16" hasCustomPrompt="1"/>
          </p:nvPr>
        </p:nvSpPr>
        <p:spPr>
          <a:xfrm>
            <a:off x="7599599" y="3624870"/>
            <a:ext cx="4053600" cy="2642400"/>
          </a:xfrm>
          <a:prstGeom prst="rect">
            <a:avLst/>
          </a:prstGeom>
          <a:noFill/>
          <a:ln w="6350">
            <a:solidFill>
              <a:srgbClr val="E6E8ED"/>
            </a:solidFill>
          </a:ln>
        </p:spPr>
        <p:txBody>
          <a:bodyPr vert="horz" lIns="72000" tIns="72000" rIns="72000" bIns="72000" rtlCol="0">
            <a:noAutofit/>
          </a:bodyPr>
          <a:lstStyle>
            <a:lvl1pPr>
              <a:defRPr lang="en-US" sz="2000" noProof="0" dirty="0">
                <a:latin typeface="+mn-lt"/>
              </a:defRPr>
            </a:lvl1pPr>
            <a:lvl2pPr>
              <a:defRPr lang="en-US" sz="1800" noProof="0" dirty="0">
                <a:latin typeface="+mn-lt"/>
              </a:defRPr>
            </a:lvl2pPr>
            <a:lvl3pPr>
              <a:defRPr lang="en-US" sz="1600" noProof="0" dirty="0">
                <a:latin typeface="+mn-lt"/>
              </a:defRPr>
            </a:lvl3pPr>
            <a:lvl4pPr>
              <a:defRPr lang="en-US" sz="1400" noProof="0" dirty="0">
                <a:latin typeface="+mn-lt"/>
              </a:defRPr>
            </a:lvl4pPr>
            <a:lvl5pPr>
              <a:defRPr lang="en-US" sz="1400" noProof="0" dirty="0">
                <a:latin typeface="+mn-lt"/>
              </a:defRPr>
            </a:lvl5pPr>
            <a:lvl6pPr>
              <a:defRPr lang="en-US" sz="1400" noProof="0" dirty="0">
                <a:latin typeface="+mn-lt"/>
              </a:defRPr>
            </a:lvl6pPr>
            <a:lvl7pPr>
              <a:defRPr lang="en-US" noProof="0" dirty="0"/>
            </a:lvl7pPr>
            <a:lvl8pPr>
              <a:defRPr lang="en-US" noProof="0" dirty="0"/>
            </a:lvl8pPr>
            <a:lvl9pPr>
              <a:defRPr lang="en-US" noProof="0" dirty="0"/>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endParaRPr lang="en-GB" noProof="0" dirty="0"/>
          </a:p>
        </p:txBody>
      </p:sp>
      <p:pic>
        <p:nvPicPr>
          <p:cNvPr id="5" name="Picture 4" descr="Logo&#10;&#10;Description automatically generated">
            <a:extLst>
              <a:ext uri="{FF2B5EF4-FFF2-40B4-BE49-F238E27FC236}">
                <a16:creationId xmlns:a16="http://schemas.microsoft.com/office/drawing/2014/main" id="{05ACBE18-0634-BACF-ED19-0833303609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10" name="Slide Number Placeholder 11">
            <a:extLst>
              <a:ext uri="{FF2B5EF4-FFF2-40B4-BE49-F238E27FC236}">
                <a16:creationId xmlns:a16="http://schemas.microsoft.com/office/drawing/2014/main" id="{8124120D-A523-F483-D6B7-02219A96A845}"/>
              </a:ext>
            </a:extLst>
          </p:cNvPr>
          <p:cNvSpPr txBox="1">
            <a:spLocks/>
          </p:cNvSpPr>
          <p:nvPr userDrawn="1"/>
        </p:nvSpPr>
        <p:spPr>
          <a:xfrm>
            <a:off x="539750" y="6368184"/>
            <a:ext cx="5131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3AA811B-2EBD-4900-905E-5BE206449611}" type="slidenum">
              <a:rPr lang="en-GB" smtClean="0">
                <a:solidFill>
                  <a:schemeClr val="bg1"/>
                </a:solidFill>
              </a:rPr>
              <a:pPr algn="l"/>
              <a:t>‹#›</a:t>
            </a:fld>
            <a:endParaRPr lang="en-GB" dirty="0">
              <a:solidFill>
                <a:schemeClr val="bg1"/>
              </a:solidFill>
            </a:endParaRPr>
          </a:p>
        </p:txBody>
      </p:sp>
      <p:sp>
        <p:nvSpPr>
          <p:cNvPr id="11" name="Content Placeholder 2">
            <a:extLst>
              <a:ext uri="{FF2B5EF4-FFF2-40B4-BE49-F238E27FC236}">
                <a16:creationId xmlns:a16="http://schemas.microsoft.com/office/drawing/2014/main" id="{BC0DB623-367F-2183-00D3-68F160608052}"/>
              </a:ext>
            </a:extLst>
          </p:cNvPr>
          <p:cNvSpPr>
            <a:spLocks noGrp="1"/>
          </p:cNvSpPr>
          <p:nvPr>
            <p:ph idx="1" hasCustomPrompt="1"/>
          </p:nvPr>
        </p:nvSpPr>
        <p:spPr>
          <a:xfrm>
            <a:off x="540000" y="3060000"/>
            <a:ext cx="2210400" cy="2538131"/>
          </a:xfrm>
          <a:prstGeom prst="rect">
            <a:avLst/>
          </a:prstGeom>
        </p:spPr>
        <p:txBody>
          <a:bodyPr/>
          <a:lstStyle>
            <a:lvl1pPr>
              <a:defRPr sz="1400">
                <a:latin typeface="Franklin Gothic Demi" panose="020B0703020102020204" pitchFamily="34" charset="0"/>
              </a:defRPr>
            </a:lvl1pPr>
            <a:lvl2pPr>
              <a:defRPr sz="1400">
                <a:latin typeface="Franklin Gothic Demi" panose="020B0703020102020204" pitchFamily="34" charset="0"/>
              </a:defRPr>
            </a:lvl2pPr>
            <a:lvl3pPr>
              <a:defRPr sz="1400">
                <a:latin typeface="Franklin Gothic Demi" panose="020B0703020102020204" pitchFamily="34" charset="0"/>
              </a:defRPr>
            </a:lvl3pPr>
            <a:lvl4pPr>
              <a:defRPr sz="1400">
                <a:latin typeface="Franklin Gothic Demi" panose="020B0703020102020204" pitchFamily="34" charset="0"/>
              </a:defRPr>
            </a:lvl4pPr>
            <a:lvl5pPr>
              <a:defRPr sz="1400">
                <a:latin typeface="Franklin Gothic Demi" panose="020B0703020102020204" pitchFamily="34" charset="0"/>
              </a:defRPr>
            </a:lvl5pPr>
            <a:lvl6pPr>
              <a:defRPr sz="1000">
                <a:latin typeface="Franklin Gothic Demi" panose="020B0703020102020204" pitchFamily="34" charset="0"/>
              </a:defRPr>
            </a:lvl6pPr>
            <a:lvl7pPr>
              <a:defRPr sz="1000"/>
            </a:lvl7pPr>
          </a:lstStyle>
          <a:p>
            <a:pPr lvl="0"/>
            <a:r>
              <a:rPr lang="en-GB" noProof="0" dirty="0"/>
              <a:t>Click to add text                 Enter &amp; TAB for next text level SHIFT+TAB to go back in levels</a:t>
            </a:r>
          </a:p>
          <a:p>
            <a:pPr lvl="1"/>
            <a:r>
              <a:rPr lang="en-GB" noProof="0" dirty="0"/>
              <a:t>Second level</a:t>
            </a:r>
          </a:p>
          <a:p>
            <a:pPr lvl="5"/>
            <a:endParaRPr lang="en-GB" noProof="0" dirty="0"/>
          </a:p>
        </p:txBody>
      </p:sp>
      <p:sp>
        <p:nvSpPr>
          <p:cNvPr id="13" name="Text Placeholder notes">
            <a:extLst>
              <a:ext uri="{FF2B5EF4-FFF2-40B4-BE49-F238E27FC236}">
                <a16:creationId xmlns:a16="http://schemas.microsoft.com/office/drawing/2014/main" id="{B9ED6AC9-917E-AA18-2644-80299586B2C8}"/>
              </a:ext>
            </a:extLst>
          </p:cNvPr>
          <p:cNvSpPr>
            <a:spLocks noGrp="1"/>
          </p:cNvSpPr>
          <p:nvPr>
            <p:ph type="body" sz="quarter" idx="17" hasCustomPrompt="1"/>
          </p:nvPr>
        </p:nvSpPr>
        <p:spPr>
          <a:xfrm>
            <a:off x="536444" y="5752931"/>
            <a:ext cx="2210400" cy="565069"/>
          </a:xfrm>
          <a:prstGeom prst="rect">
            <a:avLst/>
          </a:prstGeom>
        </p:spPr>
        <p:txBody>
          <a:bodyPr anchor="b" anchorCtr="0"/>
          <a:lstStyle>
            <a:lvl1pPr marL="0" indent="0">
              <a:spcAft>
                <a:spcPts val="300"/>
              </a:spcAft>
              <a:buFont typeface="Arial" panose="020B0604020202020204" pitchFamily="34" charset="0"/>
              <a:buNone/>
              <a:defRPr sz="800" i="1">
                <a:latin typeface="Franklin Gothic Demi" panose="020B0703020102020204" pitchFamily="34" charset="0"/>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Tree>
    <p:extLst>
      <p:ext uri="{BB962C8B-B14F-4D97-AF65-F5344CB8AC3E}">
        <p14:creationId xmlns:p14="http://schemas.microsoft.com/office/powerpoint/2010/main" val="1375741468"/>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REPORTING 3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6C67DA-3E6E-E662-FD01-9B6BCD61035F}"/>
              </a:ext>
            </a:extLst>
          </p:cNvPr>
          <p:cNvSpPr/>
          <p:nvPr userDrawn="1"/>
        </p:nvSpPr>
        <p:spPr>
          <a:xfrm>
            <a:off x="1" y="0"/>
            <a:ext cx="3172900" cy="6858000"/>
          </a:xfrm>
          <a:prstGeom prst="rect">
            <a:avLst/>
          </a:prstGeom>
          <a:solidFill>
            <a:srgbClr val="FEC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Franklin Gothic Book" panose="020B0503020102020204" pitchFamily="34" charset="0"/>
            </a:endParaRPr>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1B9DF5-CDEF-4CCF-9D82-8104D7EEA7ED}" type="datetime4">
              <a:rPr lang="en-GB" smtClean="0"/>
              <a:pPr/>
              <a:t>06 November 2025</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249299"/>
          </a:xfrm>
        </p:spPr>
        <p:txBody>
          <a:bodyPr/>
          <a:lstStyle>
            <a:lvl1pPr>
              <a:defRPr sz="1800">
                <a:latin typeface="Franklin Gothic Demi" panose="020B0703020102020204" pitchFamily="34" charset="0"/>
              </a:defRPr>
            </a:lvl1pPr>
          </a:lstStyle>
          <a:p>
            <a:r>
              <a:rPr lang="en-GB" dirty="0"/>
              <a:t>Click to add title</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a:prstGeom prst="rect">
            <a:avLst/>
          </a:prstGeom>
        </p:spPr>
        <p:txBody>
          <a:bodyPr/>
          <a:lstStyle>
            <a:lvl1pPr marL="0" indent="0" algn="l">
              <a:lnSpc>
                <a:spcPct val="100000"/>
              </a:lnSpc>
              <a:spcBef>
                <a:spcPts val="0"/>
              </a:spcBef>
              <a:spcAft>
                <a:spcPts val="0"/>
              </a:spcAft>
              <a:buFont typeface="Arial" panose="020B0604020202020204" pitchFamily="34" charset="0"/>
              <a:buChar char="​"/>
              <a:defRPr sz="900" b="0">
                <a:solidFill>
                  <a:srgbClr val="009ADA"/>
                </a:solidFill>
                <a:latin typeface="Franklin Gothic Demi" panose="020B0703020102020204" pitchFamily="34" charset="0"/>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5135612" cy="154800"/>
          </a:xfrm>
          <a:prstGeom prst="rect">
            <a:avLst/>
          </a:prstGeom>
        </p:spPr>
        <p:txBody>
          <a:bodyPr vert="horz" lIns="0" tIns="0" rIns="0" bIns="0" rtlCol="0" anchor="t" anchorCtr="0"/>
          <a:lstStyle>
            <a:defPPr>
              <a:defRPr lang="en-US"/>
            </a:defPPr>
            <a:lvl1pPr marL="0" algn="l" defTabSz="914400" rtl="0" eaLnBrk="1" latinLnBrk="0" hangingPunct="1">
              <a:defRPr sz="900" kern="1200">
                <a:solidFill>
                  <a:srgbClr val="009ADA"/>
                </a:solidFill>
                <a:latin typeface="Franklin Gothic Demi" panose="020B07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5" name="Content Placeholder 3">
            <a:extLst>
              <a:ext uri="{FF2B5EF4-FFF2-40B4-BE49-F238E27FC236}">
                <a16:creationId xmlns:a16="http://schemas.microsoft.com/office/drawing/2014/main" id="{4B44F173-37F0-257E-8A63-7C2AB1A9BC4C}"/>
              </a:ext>
            </a:extLst>
          </p:cNvPr>
          <p:cNvSpPr>
            <a:spLocks noGrp="1"/>
          </p:cNvSpPr>
          <p:nvPr>
            <p:ph sz="half" idx="2" hasCustomPrompt="1"/>
          </p:nvPr>
        </p:nvSpPr>
        <p:spPr>
          <a:xfrm>
            <a:off x="3362400" y="899998"/>
            <a:ext cx="2642400" cy="5414401"/>
          </a:xfrm>
          <a:prstGeom prst="rect">
            <a:avLst/>
          </a:prstGeom>
          <a:noFill/>
          <a:ln w="6350">
            <a:solidFill>
              <a:srgbClr val="E6E8ED"/>
            </a:solidFill>
          </a:ln>
        </p:spPr>
        <p:txBody>
          <a:bodyPr vert="horz" lIns="72000" tIns="72000" rIns="72000" bIns="72000" rtlCol="0">
            <a:noAutofit/>
          </a:bodyPr>
          <a:lstStyle>
            <a:lvl1pPr>
              <a:defRPr lang="en-US" sz="2000" noProof="0" dirty="0">
                <a:latin typeface="+mn-lt"/>
              </a:defRPr>
            </a:lvl1pPr>
            <a:lvl2pPr>
              <a:defRPr lang="en-US" sz="1800" noProof="0" dirty="0">
                <a:latin typeface="+mn-lt"/>
              </a:defRPr>
            </a:lvl2pPr>
            <a:lvl3pPr>
              <a:defRPr lang="en-US" sz="1600" noProof="0" dirty="0">
                <a:latin typeface="+mn-lt"/>
              </a:defRPr>
            </a:lvl3pPr>
            <a:lvl4pPr>
              <a:defRPr lang="en-US" sz="1400" noProof="0" dirty="0">
                <a:latin typeface="+mn-lt"/>
              </a:defRPr>
            </a:lvl4pPr>
            <a:lvl5pPr>
              <a:defRPr lang="en-US" sz="1400" noProof="0" dirty="0">
                <a:latin typeface="+mn-lt"/>
              </a:defRPr>
            </a:lvl5pPr>
            <a:lvl6pPr>
              <a:defRPr lang="en-US" sz="1400" noProof="0" dirty="0">
                <a:latin typeface="+mn-lt"/>
              </a:defRPr>
            </a:lvl6pPr>
            <a:lvl7pPr>
              <a:defRPr lang="en-US" sz="1400" noProof="0" dirty="0">
                <a:latin typeface="+mn-lt"/>
              </a:defRPr>
            </a:lvl7pPr>
            <a:lvl8pPr>
              <a:defRPr lang="en-US" sz="1400" noProof="0" dirty="0">
                <a:latin typeface="+mn-lt"/>
              </a:defRPr>
            </a:lvl8pPr>
            <a:lvl9pPr>
              <a:defRPr lang="en-US" sz="14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Content Placeholder 10">
            <a:extLst>
              <a:ext uri="{FF2B5EF4-FFF2-40B4-BE49-F238E27FC236}">
                <a16:creationId xmlns:a16="http://schemas.microsoft.com/office/drawing/2014/main" id="{999AD5C3-6F90-690E-1AAA-FF4D801D319B}"/>
              </a:ext>
            </a:extLst>
          </p:cNvPr>
          <p:cNvSpPr>
            <a:spLocks noGrp="1"/>
          </p:cNvSpPr>
          <p:nvPr>
            <p:ph sz="quarter" idx="14" hasCustomPrompt="1"/>
          </p:nvPr>
        </p:nvSpPr>
        <p:spPr>
          <a:xfrm>
            <a:off x="6188400" y="899998"/>
            <a:ext cx="2642400" cy="5414401"/>
          </a:xfrm>
          <a:prstGeom prst="rect">
            <a:avLst/>
          </a:prstGeom>
          <a:noFill/>
          <a:ln w="6350">
            <a:solidFill>
              <a:srgbClr val="E6E8ED"/>
            </a:solidFill>
          </a:ln>
        </p:spPr>
        <p:txBody>
          <a:bodyPr vert="horz" lIns="72000" tIns="72000" rIns="72000" bIns="72000" rtlCol="0">
            <a:noAutofit/>
          </a:bodyPr>
          <a:lstStyle>
            <a:lvl1pPr>
              <a:defRPr lang="en-US" sz="2000" noProof="0" dirty="0">
                <a:latin typeface="+mn-lt"/>
              </a:defRPr>
            </a:lvl1pPr>
            <a:lvl2pPr>
              <a:defRPr lang="en-US" sz="1800" noProof="0" dirty="0">
                <a:latin typeface="+mn-lt"/>
              </a:defRPr>
            </a:lvl2pPr>
            <a:lvl3pPr>
              <a:defRPr lang="en-US" sz="1600" noProof="0" dirty="0">
                <a:latin typeface="+mn-lt"/>
              </a:defRPr>
            </a:lvl3pPr>
            <a:lvl4pPr>
              <a:defRPr lang="en-US" sz="1400" noProof="0" dirty="0">
                <a:latin typeface="+mn-lt"/>
              </a:defRPr>
            </a:lvl4pPr>
            <a:lvl5pPr>
              <a:defRPr lang="en-US" sz="1400" noProof="0" dirty="0">
                <a:latin typeface="+mn-lt"/>
              </a:defRPr>
            </a:lvl5pPr>
            <a:lvl6pPr>
              <a:defRPr lang="en-US" sz="1400" noProof="0" dirty="0">
                <a:latin typeface="+mn-lt"/>
              </a:defRPr>
            </a:lvl6pPr>
            <a:lvl7pPr>
              <a:defRPr lang="en-US" sz="1400" noProof="0" dirty="0">
                <a:latin typeface="+mn-lt"/>
              </a:defRPr>
            </a:lvl7pPr>
            <a:lvl8pPr>
              <a:defRPr lang="en-US" sz="1400" noProof="0" dirty="0">
                <a:latin typeface="+mn-lt"/>
              </a:defRPr>
            </a:lvl8pPr>
            <a:lvl9pPr>
              <a:defRPr lang="en-US" sz="14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14">
            <a:extLst>
              <a:ext uri="{FF2B5EF4-FFF2-40B4-BE49-F238E27FC236}">
                <a16:creationId xmlns:a16="http://schemas.microsoft.com/office/drawing/2014/main" id="{A5167F55-D712-5A2F-F584-01488CA0F991}"/>
              </a:ext>
            </a:extLst>
          </p:cNvPr>
          <p:cNvSpPr>
            <a:spLocks noGrp="1"/>
          </p:cNvSpPr>
          <p:nvPr>
            <p:ph sz="quarter" idx="16" hasCustomPrompt="1"/>
          </p:nvPr>
        </p:nvSpPr>
        <p:spPr>
          <a:xfrm>
            <a:off x="9007200" y="899998"/>
            <a:ext cx="2642400" cy="5414401"/>
          </a:xfrm>
          <a:prstGeom prst="rect">
            <a:avLst/>
          </a:prstGeom>
          <a:noFill/>
          <a:ln w="6350">
            <a:solidFill>
              <a:srgbClr val="E6E8ED"/>
            </a:solidFill>
          </a:ln>
        </p:spPr>
        <p:txBody>
          <a:bodyPr vert="horz" lIns="72000" tIns="72000" rIns="72000" bIns="72000" rtlCol="0">
            <a:noAutofit/>
          </a:bodyPr>
          <a:lstStyle>
            <a:lvl1pPr>
              <a:defRPr lang="en-US" sz="2000" noProof="0" dirty="0">
                <a:latin typeface="+mn-lt"/>
              </a:defRPr>
            </a:lvl1pPr>
            <a:lvl2pPr>
              <a:defRPr lang="en-US" sz="1800" noProof="0" dirty="0">
                <a:latin typeface="+mn-lt"/>
              </a:defRPr>
            </a:lvl2pPr>
            <a:lvl3pPr>
              <a:defRPr lang="en-US" sz="1600" noProof="0" dirty="0">
                <a:latin typeface="+mn-lt"/>
              </a:defRPr>
            </a:lvl3pPr>
            <a:lvl4pPr>
              <a:defRPr lang="en-US" sz="1400" noProof="0" dirty="0">
                <a:latin typeface="+mn-lt"/>
              </a:defRPr>
            </a:lvl4pPr>
            <a:lvl5pPr>
              <a:defRPr lang="en-US" sz="1400" noProof="0" dirty="0">
                <a:latin typeface="+mn-lt"/>
              </a:defRPr>
            </a:lvl5pPr>
            <a:lvl6pPr>
              <a:defRPr lang="en-US" sz="1400" noProof="0" dirty="0">
                <a:latin typeface="+mn-lt"/>
              </a:defRPr>
            </a:lvl6pPr>
            <a:lvl7pPr>
              <a:defRPr lang="en-US" sz="1400" noProof="0" dirty="0">
                <a:latin typeface="+mn-lt"/>
              </a:defRPr>
            </a:lvl7pPr>
            <a:lvl8pPr>
              <a:defRPr lang="en-US" sz="1400" noProof="0" dirty="0">
                <a:latin typeface="+mn-lt"/>
              </a:defRPr>
            </a:lvl8pPr>
            <a:lvl9pPr>
              <a:defRPr lang="en-US" sz="14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pic>
        <p:nvPicPr>
          <p:cNvPr id="7" name="Picture 6" descr="Logo&#10;&#10;Description automatically generated">
            <a:extLst>
              <a:ext uri="{FF2B5EF4-FFF2-40B4-BE49-F238E27FC236}">
                <a16:creationId xmlns:a16="http://schemas.microsoft.com/office/drawing/2014/main" id="{6EBF3D9A-04A5-AE74-2E0E-1447752293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8" name="Slide Number Placeholder 11">
            <a:extLst>
              <a:ext uri="{FF2B5EF4-FFF2-40B4-BE49-F238E27FC236}">
                <a16:creationId xmlns:a16="http://schemas.microsoft.com/office/drawing/2014/main" id="{BE7BACE7-50EA-EC86-DE91-5404CFE97AE2}"/>
              </a:ext>
            </a:extLst>
          </p:cNvPr>
          <p:cNvSpPr txBox="1">
            <a:spLocks/>
          </p:cNvSpPr>
          <p:nvPr userDrawn="1"/>
        </p:nvSpPr>
        <p:spPr>
          <a:xfrm>
            <a:off x="539750" y="6368184"/>
            <a:ext cx="5131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3AA811B-2EBD-4900-905E-5BE206449611}" type="slidenum">
              <a:rPr lang="en-GB" smtClean="0">
                <a:solidFill>
                  <a:schemeClr val="bg1"/>
                </a:solidFill>
              </a:rPr>
              <a:pPr algn="l"/>
              <a:t>‹#›</a:t>
            </a:fld>
            <a:endParaRPr lang="en-GB" dirty="0">
              <a:solidFill>
                <a:schemeClr val="bg1"/>
              </a:solidFill>
            </a:endParaRPr>
          </a:p>
        </p:txBody>
      </p:sp>
      <p:sp>
        <p:nvSpPr>
          <p:cNvPr id="9" name="Content Placeholder 2">
            <a:extLst>
              <a:ext uri="{FF2B5EF4-FFF2-40B4-BE49-F238E27FC236}">
                <a16:creationId xmlns:a16="http://schemas.microsoft.com/office/drawing/2014/main" id="{19C5DABF-77CE-05ED-0092-A20B5CCEDFF9}"/>
              </a:ext>
            </a:extLst>
          </p:cNvPr>
          <p:cNvSpPr>
            <a:spLocks noGrp="1"/>
          </p:cNvSpPr>
          <p:nvPr>
            <p:ph idx="1" hasCustomPrompt="1"/>
          </p:nvPr>
        </p:nvSpPr>
        <p:spPr>
          <a:xfrm>
            <a:off x="540000" y="3060000"/>
            <a:ext cx="2210400" cy="2538131"/>
          </a:xfrm>
          <a:prstGeom prst="rect">
            <a:avLst/>
          </a:prstGeom>
        </p:spPr>
        <p:txBody>
          <a:bodyPr/>
          <a:lstStyle>
            <a:lvl1pPr>
              <a:defRPr sz="1400">
                <a:latin typeface="Franklin Gothic Demi" panose="020B0703020102020204" pitchFamily="34" charset="0"/>
              </a:defRPr>
            </a:lvl1pPr>
            <a:lvl2pPr>
              <a:defRPr sz="1400">
                <a:latin typeface="Franklin Gothic Demi" panose="020B0703020102020204" pitchFamily="34" charset="0"/>
              </a:defRPr>
            </a:lvl2pPr>
            <a:lvl3pPr>
              <a:defRPr sz="1400">
                <a:latin typeface="Franklin Gothic Demi" panose="020B0703020102020204" pitchFamily="34" charset="0"/>
              </a:defRPr>
            </a:lvl3pPr>
            <a:lvl4pPr>
              <a:defRPr sz="1400">
                <a:latin typeface="Franklin Gothic Demi" panose="020B0703020102020204" pitchFamily="34" charset="0"/>
              </a:defRPr>
            </a:lvl4pPr>
            <a:lvl5pPr>
              <a:defRPr sz="1400">
                <a:latin typeface="Franklin Gothic Demi" panose="020B0703020102020204" pitchFamily="34" charset="0"/>
              </a:defRPr>
            </a:lvl5pPr>
            <a:lvl6pPr>
              <a:defRPr sz="1000">
                <a:latin typeface="Franklin Gothic Demi" panose="020B0703020102020204" pitchFamily="34" charset="0"/>
              </a:defRPr>
            </a:lvl6pPr>
            <a:lvl7pPr>
              <a:defRPr sz="1000"/>
            </a:lvl7pPr>
          </a:lstStyle>
          <a:p>
            <a:pPr lvl="0"/>
            <a:r>
              <a:rPr lang="en-GB" noProof="0" dirty="0"/>
              <a:t>Click to add text                 Enter &amp; TAB for next text level SHIFT+TAB to go back in levels</a:t>
            </a:r>
          </a:p>
          <a:p>
            <a:pPr lvl="1"/>
            <a:r>
              <a:rPr lang="en-GB" noProof="0" dirty="0"/>
              <a:t>Second level</a:t>
            </a:r>
          </a:p>
          <a:p>
            <a:pPr lvl="5"/>
            <a:endParaRPr lang="en-GB" noProof="0" dirty="0"/>
          </a:p>
        </p:txBody>
      </p:sp>
      <p:sp>
        <p:nvSpPr>
          <p:cNvPr id="13" name="Text Placeholder notes">
            <a:extLst>
              <a:ext uri="{FF2B5EF4-FFF2-40B4-BE49-F238E27FC236}">
                <a16:creationId xmlns:a16="http://schemas.microsoft.com/office/drawing/2014/main" id="{29C1A9A4-5014-7FFB-A826-085062CAC138}"/>
              </a:ext>
            </a:extLst>
          </p:cNvPr>
          <p:cNvSpPr>
            <a:spLocks noGrp="1"/>
          </p:cNvSpPr>
          <p:nvPr>
            <p:ph type="body" sz="quarter" idx="17" hasCustomPrompt="1"/>
          </p:nvPr>
        </p:nvSpPr>
        <p:spPr>
          <a:xfrm>
            <a:off x="536444" y="5752931"/>
            <a:ext cx="2210400" cy="565069"/>
          </a:xfrm>
          <a:prstGeom prst="rect">
            <a:avLst/>
          </a:prstGeom>
        </p:spPr>
        <p:txBody>
          <a:bodyPr anchor="b" anchorCtr="0"/>
          <a:lstStyle>
            <a:lvl1pPr marL="0" indent="0">
              <a:spcAft>
                <a:spcPts val="300"/>
              </a:spcAft>
              <a:buFont typeface="Arial" panose="020B0604020202020204" pitchFamily="34" charset="0"/>
              <a:buNone/>
              <a:defRPr sz="800" i="1">
                <a:latin typeface="Franklin Gothic Demi" panose="020B0703020102020204" pitchFamily="34" charset="0"/>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Tree>
    <p:extLst>
      <p:ext uri="{BB962C8B-B14F-4D97-AF65-F5344CB8AC3E}">
        <p14:creationId xmlns:p14="http://schemas.microsoft.com/office/powerpoint/2010/main" val="2345012588"/>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PORTING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6C67DA-3E6E-E662-FD01-9B6BCD61035F}"/>
              </a:ext>
            </a:extLst>
          </p:cNvPr>
          <p:cNvSpPr/>
          <p:nvPr userDrawn="1"/>
        </p:nvSpPr>
        <p:spPr>
          <a:xfrm>
            <a:off x="1" y="0"/>
            <a:ext cx="3172900" cy="6858000"/>
          </a:xfrm>
          <a:prstGeom prst="rect">
            <a:avLst/>
          </a:prstGeom>
          <a:solidFill>
            <a:srgbClr val="FEC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Franklin Gothic Book" panose="020B0503020102020204" pitchFamily="34" charset="0"/>
            </a:endParaRPr>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1B9DF5-CDEF-4CCF-9D82-8104D7EEA7ED}" type="datetime4">
              <a:rPr lang="en-GB" smtClean="0"/>
              <a:pPr/>
              <a:t>06 November 2025</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249299"/>
          </a:xfrm>
        </p:spPr>
        <p:txBody>
          <a:bodyPr/>
          <a:lstStyle>
            <a:lvl1pPr>
              <a:defRPr sz="1800">
                <a:latin typeface="Franklin Gothic Demi" panose="020B0703020102020204" pitchFamily="34" charset="0"/>
              </a:defRPr>
            </a:lvl1pPr>
          </a:lstStyle>
          <a:p>
            <a:r>
              <a:rPr lang="en-GB" dirty="0"/>
              <a:t>Click to add title</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a:prstGeom prst="rect">
            <a:avLst/>
          </a:prstGeom>
        </p:spPr>
        <p:txBody>
          <a:bodyPr/>
          <a:lstStyle>
            <a:lvl1pPr marL="0" indent="0" algn="l">
              <a:lnSpc>
                <a:spcPct val="100000"/>
              </a:lnSpc>
              <a:spcBef>
                <a:spcPts val="0"/>
              </a:spcBef>
              <a:spcAft>
                <a:spcPts val="0"/>
              </a:spcAft>
              <a:buFont typeface="Arial" panose="020B0604020202020204" pitchFamily="34" charset="0"/>
              <a:buChar char="​"/>
              <a:defRPr sz="900" b="0">
                <a:solidFill>
                  <a:srgbClr val="009ADA"/>
                </a:solidFill>
                <a:latin typeface="Franklin Gothic Demi" panose="020B0703020102020204" pitchFamily="34" charset="0"/>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5135612" cy="154800"/>
          </a:xfrm>
          <a:prstGeom prst="rect">
            <a:avLst/>
          </a:prstGeom>
        </p:spPr>
        <p:txBody>
          <a:bodyPr vert="horz" lIns="0" tIns="0" rIns="0" bIns="0" rtlCol="0" anchor="t" anchorCtr="0"/>
          <a:lstStyle>
            <a:defPPr>
              <a:defRPr lang="en-US"/>
            </a:defPPr>
            <a:lvl1pPr marL="0" algn="l" defTabSz="914400" rtl="0" eaLnBrk="1" latinLnBrk="0" hangingPunct="1">
              <a:defRPr sz="900" kern="1200">
                <a:solidFill>
                  <a:srgbClr val="009ADA"/>
                </a:solidFill>
                <a:latin typeface="Franklin Gothic Demi" panose="020B07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7" name="Content Placeholder 3">
            <a:extLst>
              <a:ext uri="{FF2B5EF4-FFF2-40B4-BE49-F238E27FC236}">
                <a16:creationId xmlns:a16="http://schemas.microsoft.com/office/drawing/2014/main" id="{CACC89C4-5945-C00F-ECCD-7A36DD0A58D5}"/>
              </a:ext>
            </a:extLst>
          </p:cNvPr>
          <p:cNvSpPr>
            <a:spLocks noGrp="1"/>
          </p:cNvSpPr>
          <p:nvPr>
            <p:ph sz="half" idx="2" hasCustomPrompt="1"/>
          </p:nvPr>
        </p:nvSpPr>
        <p:spPr>
          <a:xfrm>
            <a:off x="3362400" y="899999"/>
            <a:ext cx="4053600" cy="2610000"/>
          </a:xfrm>
          <a:prstGeom prst="rect">
            <a:avLst/>
          </a:prstGeom>
          <a:noFill/>
          <a:ln w="6350">
            <a:solidFill>
              <a:srgbClr val="E6E8ED"/>
            </a:solidFill>
          </a:ln>
        </p:spPr>
        <p:txBody>
          <a:bodyPr vert="horz" lIns="72000" tIns="72000" rIns="72000" bIns="72000" rtlCol="0">
            <a:noAutofit/>
          </a:bodyPr>
          <a:lstStyle>
            <a:lvl1pPr>
              <a:defRPr lang="en-US" sz="2000" noProof="0" dirty="0">
                <a:latin typeface="+mn-lt"/>
              </a:defRPr>
            </a:lvl1pPr>
            <a:lvl2pPr>
              <a:defRPr lang="en-US" sz="1800" noProof="0" dirty="0">
                <a:latin typeface="+mn-lt"/>
              </a:defRPr>
            </a:lvl2pPr>
            <a:lvl3pPr>
              <a:defRPr lang="en-US" sz="1600" noProof="0" dirty="0">
                <a:latin typeface="+mn-lt"/>
              </a:defRPr>
            </a:lvl3pPr>
            <a:lvl4pPr>
              <a:defRPr lang="en-US" sz="1400" noProof="0" dirty="0">
                <a:latin typeface="+mn-lt"/>
              </a:defRPr>
            </a:lvl4pPr>
            <a:lvl5pPr>
              <a:defRPr lang="en-US" sz="1400" noProof="0" dirty="0">
                <a:latin typeface="+mn-lt"/>
              </a:defRPr>
            </a:lvl5pPr>
            <a:lvl6pPr>
              <a:defRPr lang="en-US" sz="1400" noProof="0" dirty="0">
                <a:latin typeface="+mn-lt"/>
              </a:defRPr>
            </a:lvl6pPr>
            <a:lvl7pPr>
              <a:defRPr lang="en-US" sz="1400" noProof="0" dirty="0">
                <a:latin typeface="+mn-lt"/>
              </a:defRPr>
            </a:lvl7pPr>
            <a:lvl8pPr>
              <a:defRPr lang="en-US" sz="1400" noProof="0" dirty="0">
                <a:latin typeface="+mn-lt"/>
              </a:defRPr>
            </a:lvl8pPr>
            <a:lvl9pPr>
              <a:defRPr lang="en-US" sz="1400" noProof="0" dirty="0">
                <a:latin typeface="+mn-lt"/>
              </a:defRPr>
            </a:lvl9pPr>
          </a:lstStyle>
          <a:p>
            <a:pPr lvl="0"/>
            <a:r>
              <a:rPr lang="en-GB" noProof="0" dirty="0"/>
              <a:t>Click to add text                 </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Content Placeholder 4">
            <a:extLst>
              <a:ext uri="{FF2B5EF4-FFF2-40B4-BE49-F238E27FC236}">
                <a16:creationId xmlns:a16="http://schemas.microsoft.com/office/drawing/2014/main" id="{4D57A45D-535C-3468-AD10-3F358C6428F6}"/>
              </a:ext>
            </a:extLst>
          </p:cNvPr>
          <p:cNvSpPr>
            <a:spLocks noGrp="1"/>
          </p:cNvSpPr>
          <p:nvPr>
            <p:ph sz="quarter" idx="13" hasCustomPrompt="1"/>
          </p:nvPr>
        </p:nvSpPr>
        <p:spPr>
          <a:xfrm>
            <a:off x="3362400" y="3708000"/>
            <a:ext cx="4053600" cy="2610000"/>
          </a:xfrm>
          <a:prstGeom prst="rect">
            <a:avLst/>
          </a:prstGeom>
          <a:noFill/>
          <a:ln w="6350">
            <a:solidFill>
              <a:srgbClr val="E6E8ED"/>
            </a:solidFill>
          </a:ln>
        </p:spPr>
        <p:txBody>
          <a:bodyPr vert="horz" lIns="72000" tIns="72000" rIns="72000" bIns="72000" rtlCol="0">
            <a:noAutofit/>
          </a:bodyPr>
          <a:lstStyle>
            <a:lvl1pPr>
              <a:defRPr lang="en-US" sz="2000" noProof="0" dirty="0">
                <a:latin typeface="+mn-lt"/>
              </a:defRPr>
            </a:lvl1pPr>
            <a:lvl2pPr>
              <a:defRPr lang="en-US" sz="1800" noProof="0" dirty="0">
                <a:latin typeface="+mn-lt"/>
              </a:defRPr>
            </a:lvl2pPr>
            <a:lvl3pPr>
              <a:defRPr lang="en-US" sz="1600" noProof="0" dirty="0">
                <a:latin typeface="+mn-lt"/>
              </a:defRPr>
            </a:lvl3pPr>
            <a:lvl4pPr>
              <a:defRPr lang="en-US" sz="1400" noProof="0" dirty="0">
                <a:latin typeface="+mn-lt"/>
              </a:defRPr>
            </a:lvl4pPr>
            <a:lvl5pPr>
              <a:defRPr lang="en-US" sz="1400" noProof="0" dirty="0">
                <a:latin typeface="+mn-lt"/>
              </a:defRPr>
            </a:lvl5pPr>
            <a:lvl6pPr>
              <a:defRPr lang="en-US" sz="1400" noProof="0" dirty="0">
                <a:latin typeface="+mn-lt"/>
              </a:defRPr>
            </a:lvl6pPr>
            <a:lvl7pPr>
              <a:defRPr lang="en-US" sz="1400" noProof="0" dirty="0">
                <a:latin typeface="+mn-lt"/>
              </a:defRPr>
            </a:lvl7pPr>
            <a:lvl8pPr>
              <a:defRPr lang="en-US" sz="1400" noProof="0" dirty="0">
                <a:latin typeface="+mn-lt"/>
              </a:defRPr>
            </a:lvl8pPr>
            <a:lvl9pPr>
              <a:defRPr lang="en-US" sz="1400" noProof="0" dirty="0">
                <a:latin typeface="+mn-lt"/>
              </a:defRPr>
            </a:lvl9pPr>
          </a:lstStyle>
          <a:p>
            <a:pPr lvl="0"/>
            <a:r>
              <a:rPr lang="en-GB" noProof="0" dirty="0"/>
              <a:t>Click to add text                 </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9" name="Content Placeholder 10">
            <a:extLst>
              <a:ext uri="{FF2B5EF4-FFF2-40B4-BE49-F238E27FC236}">
                <a16:creationId xmlns:a16="http://schemas.microsoft.com/office/drawing/2014/main" id="{0184DC3A-BFBC-0894-09C5-E4402D0DC7B2}"/>
              </a:ext>
            </a:extLst>
          </p:cNvPr>
          <p:cNvSpPr>
            <a:spLocks noGrp="1"/>
          </p:cNvSpPr>
          <p:nvPr>
            <p:ph sz="quarter" idx="14" hasCustomPrompt="1"/>
          </p:nvPr>
        </p:nvSpPr>
        <p:spPr>
          <a:xfrm>
            <a:off x="7598100" y="899999"/>
            <a:ext cx="4053600" cy="2610000"/>
          </a:xfrm>
          <a:prstGeom prst="rect">
            <a:avLst/>
          </a:prstGeom>
          <a:noFill/>
          <a:ln w="6350">
            <a:solidFill>
              <a:srgbClr val="E6E8ED"/>
            </a:solidFill>
          </a:ln>
        </p:spPr>
        <p:txBody>
          <a:bodyPr vert="horz" lIns="72000" tIns="72000" rIns="72000" bIns="72000" rtlCol="0">
            <a:noAutofit/>
          </a:bodyPr>
          <a:lstStyle>
            <a:lvl1pPr>
              <a:defRPr lang="en-US" sz="2000" noProof="0" dirty="0">
                <a:latin typeface="+mn-lt"/>
              </a:defRPr>
            </a:lvl1pPr>
            <a:lvl2pPr>
              <a:defRPr lang="en-US" sz="1800" noProof="0" dirty="0">
                <a:latin typeface="+mn-lt"/>
              </a:defRPr>
            </a:lvl2pPr>
            <a:lvl3pPr>
              <a:defRPr lang="en-US" sz="1600" noProof="0" dirty="0">
                <a:latin typeface="+mn-lt"/>
              </a:defRPr>
            </a:lvl3pPr>
            <a:lvl4pPr>
              <a:defRPr lang="en-US" sz="1400" noProof="0" dirty="0">
                <a:latin typeface="+mn-lt"/>
              </a:defRPr>
            </a:lvl4pPr>
            <a:lvl5pPr>
              <a:defRPr lang="en-US" sz="1400" noProof="0" dirty="0">
                <a:latin typeface="+mn-lt"/>
              </a:defRPr>
            </a:lvl5pPr>
            <a:lvl6pPr>
              <a:defRPr lang="en-US" sz="1400" noProof="0" dirty="0">
                <a:latin typeface="+mn-lt"/>
              </a:defRPr>
            </a:lvl6pPr>
            <a:lvl7pPr>
              <a:defRPr lang="en-US" sz="1400" noProof="0" dirty="0">
                <a:latin typeface="+mn-lt"/>
              </a:defRPr>
            </a:lvl7pPr>
            <a:lvl8pPr>
              <a:defRPr lang="en-US" sz="1400" noProof="0" dirty="0">
                <a:latin typeface="+mn-lt"/>
              </a:defRPr>
            </a:lvl8pPr>
            <a:lvl9pPr>
              <a:defRPr lang="en-US" sz="1400" noProof="0" dirty="0">
                <a:latin typeface="+mn-lt"/>
              </a:defRPr>
            </a:lvl9pPr>
          </a:lstStyle>
          <a:p>
            <a:pPr lvl="0"/>
            <a:r>
              <a:rPr lang="en-GB" noProof="0" dirty="0"/>
              <a:t>Click to add text                 </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Content Placeholder 12">
            <a:extLst>
              <a:ext uri="{FF2B5EF4-FFF2-40B4-BE49-F238E27FC236}">
                <a16:creationId xmlns:a16="http://schemas.microsoft.com/office/drawing/2014/main" id="{4658E57C-9E14-6FE6-9A4B-102E24CD4B5E}"/>
              </a:ext>
            </a:extLst>
          </p:cNvPr>
          <p:cNvSpPr>
            <a:spLocks noGrp="1"/>
          </p:cNvSpPr>
          <p:nvPr>
            <p:ph sz="quarter" idx="15" hasCustomPrompt="1"/>
          </p:nvPr>
        </p:nvSpPr>
        <p:spPr>
          <a:xfrm>
            <a:off x="7598100" y="3708000"/>
            <a:ext cx="4053600" cy="2610000"/>
          </a:xfrm>
          <a:prstGeom prst="rect">
            <a:avLst/>
          </a:prstGeom>
          <a:noFill/>
          <a:ln w="6350">
            <a:solidFill>
              <a:srgbClr val="E6E8ED"/>
            </a:solidFill>
          </a:ln>
        </p:spPr>
        <p:txBody>
          <a:bodyPr vert="horz" lIns="72000" tIns="72000" rIns="72000" bIns="72000" rtlCol="0">
            <a:noAutofit/>
          </a:bodyPr>
          <a:lstStyle>
            <a:lvl1pPr>
              <a:defRPr lang="en-US" sz="2000" noProof="0" dirty="0">
                <a:latin typeface="+mn-lt"/>
              </a:defRPr>
            </a:lvl1pPr>
            <a:lvl2pPr>
              <a:defRPr lang="en-US" sz="1800" noProof="0" dirty="0">
                <a:latin typeface="+mn-lt"/>
              </a:defRPr>
            </a:lvl2pPr>
            <a:lvl3pPr>
              <a:defRPr lang="en-US" sz="1600" noProof="0" dirty="0">
                <a:latin typeface="+mn-lt"/>
              </a:defRPr>
            </a:lvl3pPr>
            <a:lvl4pPr>
              <a:defRPr lang="en-US" sz="1400" noProof="0" dirty="0">
                <a:latin typeface="+mn-lt"/>
              </a:defRPr>
            </a:lvl4pPr>
            <a:lvl5pPr>
              <a:defRPr lang="en-US" sz="1400" noProof="0" dirty="0">
                <a:latin typeface="+mn-lt"/>
              </a:defRPr>
            </a:lvl5pPr>
            <a:lvl6pPr>
              <a:defRPr lang="en-US" sz="1400" noProof="0" dirty="0">
                <a:latin typeface="+mn-lt"/>
              </a:defRPr>
            </a:lvl6pPr>
            <a:lvl7pPr>
              <a:defRPr lang="en-US" sz="1400" noProof="0" dirty="0">
                <a:latin typeface="+mn-lt"/>
              </a:defRPr>
            </a:lvl7pPr>
            <a:lvl8pPr>
              <a:defRPr lang="en-US" sz="1400" noProof="0" dirty="0">
                <a:latin typeface="+mn-lt"/>
              </a:defRPr>
            </a:lvl8pPr>
            <a:lvl9pPr>
              <a:defRPr lang="en-US" sz="1400" noProof="0" dirty="0">
                <a:latin typeface="+mn-lt"/>
              </a:defRPr>
            </a:lvl9pPr>
          </a:lstStyle>
          <a:p>
            <a:pPr lvl="0"/>
            <a:r>
              <a:rPr lang="en-GB" noProof="0" dirty="0"/>
              <a:t>Click to add text                 </a:t>
            </a:r>
            <a:br>
              <a:rPr lang="en-GB" noProof="0" dirty="0"/>
            </a:br>
            <a:r>
              <a:rPr lang="en-GB" noProof="0" dirty="0"/>
              <a:t>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pic>
        <p:nvPicPr>
          <p:cNvPr id="5" name="Picture 4" descr="Logo&#10;&#10;Description automatically generated">
            <a:extLst>
              <a:ext uri="{FF2B5EF4-FFF2-40B4-BE49-F238E27FC236}">
                <a16:creationId xmlns:a16="http://schemas.microsoft.com/office/drawing/2014/main" id="{D0927383-55CB-82ED-1701-49A63A085E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10" name="Slide Number Placeholder 11">
            <a:extLst>
              <a:ext uri="{FF2B5EF4-FFF2-40B4-BE49-F238E27FC236}">
                <a16:creationId xmlns:a16="http://schemas.microsoft.com/office/drawing/2014/main" id="{D18BCBC6-D505-AF69-FD9D-D3C9206D87BC}"/>
              </a:ext>
            </a:extLst>
          </p:cNvPr>
          <p:cNvSpPr txBox="1">
            <a:spLocks/>
          </p:cNvSpPr>
          <p:nvPr userDrawn="1"/>
        </p:nvSpPr>
        <p:spPr>
          <a:xfrm>
            <a:off x="539750" y="6368184"/>
            <a:ext cx="5131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3AA811B-2EBD-4900-905E-5BE206449611}" type="slidenum">
              <a:rPr lang="en-GB" smtClean="0">
                <a:solidFill>
                  <a:schemeClr val="bg1"/>
                </a:solidFill>
              </a:rPr>
              <a:pPr algn="l"/>
              <a:t>‹#›</a:t>
            </a:fld>
            <a:endParaRPr lang="en-GB" dirty="0">
              <a:solidFill>
                <a:schemeClr val="bg1"/>
              </a:solidFill>
            </a:endParaRPr>
          </a:p>
        </p:txBody>
      </p:sp>
      <p:sp>
        <p:nvSpPr>
          <p:cNvPr id="11" name="Content Placeholder 2">
            <a:extLst>
              <a:ext uri="{FF2B5EF4-FFF2-40B4-BE49-F238E27FC236}">
                <a16:creationId xmlns:a16="http://schemas.microsoft.com/office/drawing/2014/main" id="{5A8D7A7A-52B6-21C0-68FD-83086FA15EE3}"/>
              </a:ext>
            </a:extLst>
          </p:cNvPr>
          <p:cNvSpPr>
            <a:spLocks noGrp="1"/>
          </p:cNvSpPr>
          <p:nvPr>
            <p:ph idx="1" hasCustomPrompt="1"/>
          </p:nvPr>
        </p:nvSpPr>
        <p:spPr>
          <a:xfrm>
            <a:off x="540000" y="3060000"/>
            <a:ext cx="2210400" cy="2538131"/>
          </a:xfrm>
          <a:prstGeom prst="rect">
            <a:avLst/>
          </a:prstGeom>
        </p:spPr>
        <p:txBody>
          <a:bodyPr/>
          <a:lstStyle>
            <a:lvl1pPr>
              <a:defRPr sz="1400">
                <a:latin typeface="Franklin Gothic Demi" panose="020B0703020102020204" pitchFamily="34" charset="0"/>
              </a:defRPr>
            </a:lvl1pPr>
            <a:lvl2pPr>
              <a:defRPr sz="1400">
                <a:latin typeface="Franklin Gothic Demi" panose="020B0703020102020204" pitchFamily="34" charset="0"/>
              </a:defRPr>
            </a:lvl2pPr>
            <a:lvl3pPr>
              <a:defRPr sz="1400">
                <a:latin typeface="Franklin Gothic Demi" panose="020B0703020102020204" pitchFamily="34" charset="0"/>
              </a:defRPr>
            </a:lvl3pPr>
            <a:lvl4pPr>
              <a:defRPr sz="1400">
                <a:latin typeface="Franklin Gothic Demi" panose="020B0703020102020204" pitchFamily="34" charset="0"/>
              </a:defRPr>
            </a:lvl4pPr>
            <a:lvl5pPr>
              <a:defRPr sz="1400">
                <a:latin typeface="Franklin Gothic Demi" panose="020B0703020102020204" pitchFamily="34" charset="0"/>
              </a:defRPr>
            </a:lvl5pPr>
            <a:lvl6pPr>
              <a:defRPr sz="1000">
                <a:latin typeface="Franklin Gothic Demi" panose="020B0703020102020204" pitchFamily="34" charset="0"/>
              </a:defRPr>
            </a:lvl6pPr>
            <a:lvl7pPr>
              <a:defRPr sz="1000"/>
            </a:lvl7pPr>
          </a:lstStyle>
          <a:p>
            <a:pPr lvl="0"/>
            <a:r>
              <a:rPr lang="en-GB" noProof="0" dirty="0"/>
              <a:t>Click to add text                 Enter &amp; TAB for next text level SHIFT+TAB to go back in levels</a:t>
            </a:r>
          </a:p>
          <a:p>
            <a:pPr lvl="1"/>
            <a:r>
              <a:rPr lang="en-GB" noProof="0" dirty="0"/>
              <a:t>Second level</a:t>
            </a:r>
          </a:p>
          <a:p>
            <a:pPr lvl="5"/>
            <a:endParaRPr lang="en-GB" noProof="0" dirty="0"/>
          </a:p>
        </p:txBody>
      </p:sp>
      <p:sp>
        <p:nvSpPr>
          <p:cNvPr id="14" name="Text Placeholder notes">
            <a:extLst>
              <a:ext uri="{FF2B5EF4-FFF2-40B4-BE49-F238E27FC236}">
                <a16:creationId xmlns:a16="http://schemas.microsoft.com/office/drawing/2014/main" id="{96BEDC02-32C6-0F58-74FC-39E91B61EFC4}"/>
              </a:ext>
            </a:extLst>
          </p:cNvPr>
          <p:cNvSpPr>
            <a:spLocks noGrp="1"/>
          </p:cNvSpPr>
          <p:nvPr>
            <p:ph type="body" sz="quarter" idx="17" hasCustomPrompt="1"/>
          </p:nvPr>
        </p:nvSpPr>
        <p:spPr>
          <a:xfrm>
            <a:off x="536444" y="5752931"/>
            <a:ext cx="2210400" cy="565069"/>
          </a:xfrm>
          <a:prstGeom prst="rect">
            <a:avLst/>
          </a:prstGeom>
        </p:spPr>
        <p:txBody>
          <a:bodyPr anchor="b" anchorCtr="0"/>
          <a:lstStyle>
            <a:lvl1pPr marL="0" indent="0">
              <a:spcAft>
                <a:spcPts val="300"/>
              </a:spcAft>
              <a:buFont typeface="Arial" panose="020B0604020202020204" pitchFamily="34" charset="0"/>
              <a:buNone/>
              <a:defRPr sz="800" i="1">
                <a:latin typeface="Franklin Gothic Demi" panose="020B0703020102020204" pitchFamily="34" charset="0"/>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Tree>
    <p:extLst>
      <p:ext uri="{BB962C8B-B14F-4D97-AF65-F5344CB8AC3E}">
        <p14:creationId xmlns:p14="http://schemas.microsoft.com/office/powerpoint/2010/main" val="2817406847"/>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REPORTING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6C67DA-3E6E-E662-FD01-9B6BCD61035F}"/>
              </a:ext>
            </a:extLst>
          </p:cNvPr>
          <p:cNvSpPr/>
          <p:nvPr userDrawn="1"/>
        </p:nvSpPr>
        <p:spPr>
          <a:xfrm>
            <a:off x="1" y="0"/>
            <a:ext cx="3172900" cy="6858000"/>
          </a:xfrm>
          <a:prstGeom prst="rect">
            <a:avLst/>
          </a:prstGeom>
          <a:solidFill>
            <a:srgbClr val="FEC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Franklin Gothic Book" panose="020B0503020102020204" pitchFamily="34" charset="0"/>
            </a:endParaRPr>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1B9DF5-CDEF-4CCF-9D82-8104D7EEA7ED}" type="datetime4">
              <a:rPr lang="en-GB" smtClean="0"/>
              <a:pPr/>
              <a:t>06 November 2025</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249299"/>
          </a:xfrm>
        </p:spPr>
        <p:txBody>
          <a:bodyPr/>
          <a:lstStyle>
            <a:lvl1pPr>
              <a:defRPr sz="1800">
                <a:latin typeface="Franklin Gothic Demi" panose="020B0703020102020204" pitchFamily="34" charset="0"/>
              </a:defRPr>
            </a:lvl1pPr>
          </a:lstStyle>
          <a:p>
            <a:r>
              <a:rPr lang="en-GB" dirty="0"/>
              <a:t>Click to add title</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a:prstGeom prst="rect">
            <a:avLst/>
          </a:prstGeom>
        </p:spPr>
        <p:txBody>
          <a:bodyPr/>
          <a:lstStyle>
            <a:lvl1pPr marL="0" indent="0" algn="l">
              <a:lnSpc>
                <a:spcPct val="100000"/>
              </a:lnSpc>
              <a:spcBef>
                <a:spcPts val="0"/>
              </a:spcBef>
              <a:spcAft>
                <a:spcPts val="0"/>
              </a:spcAft>
              <a:buFont typeface="Arial" panose="020B0604020202020204" pitchFamily="34" charset="0"/>
              <a:buChar char="​"/>
              <a:defRPr sz="900" b="0">
                <a:solidFill>
                  <a:srgbClr val="009ADA"/>
                </a:solidFill>
                <a:latin typeface="Franklin Gothic Demi" panose="020B0703020102020204" pitchFamily="34" charset="0"/>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5135612" cy="154800"/>
          </a:xfrm>
          <a:prstGeom prst="rect">
            <a:avLst/>
          </a:prstGeom>
        </p:spPr>
        <p:txBody>
          <a:bodyPr vert="horz" lIns="0" tIns="0" rIns="0" bIns="0" rtlCol="0" anchor="t" anchorCtr="0"/>
          <a:lstStyle>
            <a:defPPr>
              <a:defRPr lang="en-US"/>
            </a:defPPr>
            <a:lvl1pPr marL="0" algn="l" defTabSz="914400" rtl="0" eaLnBrk="1" latinLnBrk="0" hangingPunct="1">
              <a:defRPr sz="900" kern="1200">
                <a:solidFill>
                  <a:srgbClr val="009ADA"/>
                </a:solidFill>
                <a:latin typeface="Franklin Gothic Demi" panose="020B07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5" name="Content Placeholder 3">
            <a:extLst>
              <a:ext uri="{FF2B5EF4-FFF2-40B4-BE49-F238E27FC236}">
                <a16:creationId xmlns:a16="http://schemas.microsoft.com/office/drawing/2014/main" id="{F61E756D-772F-3F08-11E7-2ED4FC711F79}"/>
              </a:ext>
            </a:extLst>
          </p:cNvPr>
          <p:cNvSpPr>
            <a:spLocks noGrp="1"/>
          </p:cNvSpPr>
          <p:nvPr>
            <p:ph sz="half" idx="2" hasCustomPrompt="1"/>
          </p:nvPr>
        </p:nvSpPr>
        <p:spPr>
          <a:xfrm>
            <a:off x="3362400" y="899999"/>
            <a:ext cx="2642400" cy="2610000"/>
          </a:xfrm>
          <a:prstGeom prst="rect">
            <a:avLst/>
          </a:prstGeom>
          <a:noFill/>
          <a:ln w="6350">
            <a:solidFill>
              <a:srgbClr val="E6E8ED"/>
            </a:solidFill>
          </a:ln>
        </p:spPr>
        <p:txBody>
          <a:bodyPr vert="horz" lIns="72000" tIns="72000" rIns="72000" bIns="72000" rtlCol="0">
            <a:noAutofit/>
          </a:bodyPr>
          <a:lstStyle>
            <a:lvl1pPr>
              <a:defRPr lang="en-US" sz="1800" noProof="0" dirty="0">
                <a:latin typeface="+mn-lt"/>
              </a:defRPr>
            </a:lvl1pPr>
            <a:lvl2pPr>
              <a:defRPr lang="en-US" sz="1600" noProof="0" dirty="0">
                <a:latin typeface="+mn-lt"/>
              </a:defRPr>
            </a:lvl2pPr>
            <a:lvl3pPr>
              <a:defRPr lang="en-US" sz="1400" noProof="0" dirty="0">
                <a:latin typeface="+mn-lt"/>
              </a:defRPr>
            </a:lvl3pPr>
            <a:lvl4pPr>
              <a:defRPr lang="en-US" sz="1200" noProof="0" dirty="0">
                <a:latin typeface="+mn-lt"/>
              </a:defRPr>
            </a:lvl4pPr>
            <a:lvl5pPr>
              <a:defRPr lang="en-US" sz="1200" noProof="0" dirty="0">
                <a:latin typeface="+mn-lt"/>
              </a:defRPr>
            </a:lvl5pPr>
            <a:lvl6pPr>
              <a:defRPr lang="en-US" sz="1200" noProof="0" dirty="0">
                <a:latin typeface="+mn-lt"/>
              </a:defRPr>
            </a:lvl6pPr>
            <a:lvl7pPr>
              <a:defRPr lang="en-US" sz="1200" noProof="0" dirty="0">
                <a:latin typeface="+mn-lt"/>
              </a:defRPr>
            </a:lvl7pPr>
            <a:lvl8pPr>
              <a:defRPr lang="en-US" sz="1200" noProof="0" dirty="0">
                <a:latin typeface="+mn-lt"/>
              </a:defRPr>
            </a:lvl8pPr>
            <a:lvl9pPr>
              <a:defRPr lang="en-US" sz="12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Content Placeholder 4">
            <a:extLst>
              <a:ext uri="{FF2B5EF4-FFF2-40B4-BE49-F238E27FC236}">
                <a16:creationId xmlns:a16="http://schemas.microsoft.com/office/drawing/2014/main" id="{D46789CE-993F-A609-087B-D9151135D21D}"/>
              </a:ext>
            </a:extLst>
          </p:cNvPr>
          <p:cNvSpPr>
            <a:spLocks noGrp="1"/>
          </p:cNvSpPr>
          <p:nvPr>
            <p:ph sz="quarter" idx="13" hasCustomPrompt="1"/>
          </p:nvPr>
        </p:nvSpPr>
        <p:spPr>
          <a:xfrm>
            <a:off x="3362400" y="3708000"/>
            <a:ext cx="2642400" cy="2610000"/>
          </a:xfrm>
          <a:prstGeom prst="rect">
            <a:avLst/>
          </a:prstGeom>
          <a:noFill/>
          <a:ln w="6350">
            <a:solidFill>
              <a:srgbClr val="E6E8ED"/>
            </a:solidFill>
          </a:ln>
        </p:spPr>
        <p:txBody>
          <a:bodyPr vert="horz" lIns="72000" tIns="72000" rIns="72000" bIns="72000" rtlCol="0">
            <a:noAutofit/>
          </a:bodyPr>
          <a:lstStyle>
            <a:lvl1pPr>
              <a:defRPr lang="en-US" sz="1800" noProof="0" dirty="0">
                <a:latin typeface="+mn-lt"/>
              </a:defRPr>
            </a:lvl1pPr>
            <a:lvl2pPr>
              <a:defRPr lang="en-US" sz="1600" noProof="0" dirty="0">
                <a:latin typeface="+mn-lt"/>
              </a:defRPr>
            </a:lvl2pPr>
            <a:lvl3pPr>
              <a:defRPr lang="en-US" sz="1400" noProof="0" dirty="0">
                <a:latin typeface="+mn-lt"/>
              </a:defRPr>
            </a:lvl3pPr>
            <a:lvl4pPr>
              <a:defRPr lang="en-US" sz="1200" noProof="0" dirty="0">
                <a:latin typeface="+mn-lt"/>
              </a:defRPr>
            </a:lvl4pPr>
            <a:lvl5pPr>
              <a:defRPr lang="en-US" sz="1200" noProof="0" dirty="0">
                <a:latin typeface="+mn-lt"/>
              </a:defRPr>
            </a:lvl5pPr>
            <a:lvl6pPr>
              <a:defRPr lang="en-US" sz="1200" noProof="0" dirty="0">
                <a:latin typeface="+mn-lt"/>
              </a:defRPr>
            </a:lvl6pPr>
            <a:lvl7pPr>
              <a:defRPr lang="en-US" sz="1200" noProof="0" dirty="0">
                <a:latin typeface="+mn-lt"/>
              </a:defRPr>
            </a:lvl7pPr>
            <a:lvl8pPr>
              <a:defRPr lang="en-US" sz="1200" noProof="0" dirty="0">
                <a:latin typeface="+mn-lt"/>
              </a:defRPr>
            </a:lvl8pPr>
            <a:lvl9pPr>
              <a:defRPr lang="en-US" sz="12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10">
            <a:extLst>
              <a:ext uri="{FF2B5EF4-FFF2-40B4-BE49-F238E27FC236}">
                <a16:creationId xmlns:a16="http://schemas.microsoft.com/office/drawing/2014/main" id="{BF30BA2B-7DC8-1ADB-BA3E-A7AF4313F742}"/>
              </a:ext>
            </a:extLst>
          </p:cNvPr>
          <p:cNvSpPr>
            <a:spLocks noGrp="1"/>
          </p:cNvSpPr>
          <p:nvPr>
            <p:ph sz="quarter" idx="14" hasCustomPrompt="1"/>
          </p:nvPr>
        </p:nvSpPr>
        <p:spPr>
          <a:xfrm>
            <a:off x="6188400" y="899998"/>
            <a:ext cx="2642400" cy="5414401"/>
          </a:xfrm>
          <a:prstGeom prst="rect">
            <a:avLst/>
          </a:prstGeom>
          <a:noFill/>
          <a:ln w="6350">
            <a:solidFill>
              <a:srgbClr val="E6E8ED"/>
            </a:solidFill>
          </a:ln>
        </p:spPr>
        <p:txBody>
          <a:bodyPr vert="horz" lIns="72000" tIns="72000" rIns="72000" bIns="72000" rtlCol="0">
            <a:noAutofit/>
          </a:bodyPr>
          <a:lstStyle>
            <a:lvl1pPr>
              <a:defRPr lang="en-US" sz="1800" noProof="0" dirty="0">
                <a:latin typeface="+mn-lt"/>
              </a:defRPr>
            </a:lvl1pPr>
            <a:lvl2pPr>
              <a:defRPr lang="en-US" sz="1600" noProof="0" dirty="0">
                <a:latin typeface="+mn-lt"/>
              </a:defRPr>
            </a:lvl2pPr>
            <a:lvl3pPr>
              <a:defRPr lang="en-US" sz="1400" noProof="0" dirty="0">
                <a:latin typeface="+mn-lt"/>
              </a:defRPr>
            </a:lvl3pPr>
            <a:lvl4pPr>
              <a:defRPr lang="en-US" sz="1200" noProof="0" dirty="0">
                <a:latin typeface="+mn-lt"/>
              </a:defRPr>
            </a:lvl4pPr>
            <a:lvl5pPr>
              <a:defRPr lang="en-US" sz="1200" noProof="0" dirty="0">
                <a:latin typeface="+mn-lt"/>
              </a:defRPr>
            </a:lvl5pPr>
            <a:lvl6pPr>
              <a:defRPr lang="en-US" sz="1200" noProof="0" dirty="0">
                <a:latin typeface="+mn-lt"/>
              </a:defRPr>
            </a:lvl6pPr>
            <a:lvl7pPr>
              <a:defRPr lang="en-US" sz="1200" noProof="0" dirty="0">
                <a:latin typeface="+mn-lt"/>
              </a:defRPr>
            </a:lvl7pPr>
            <a:lvl8pPr>
              <a:defRPr lang="en-US" sz="1200" noProof="0" dirty="0">
                <a:latin typeface="+mn-lt"/>
              </a:defRPr>
            </a:lvl8pPr>
            <a:lvl9pPr>
              <a:defRPr lang="en-US" sz="12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4" name="Content Placeholder 14">
            <a:extLst>
              <a:ext uri="{FF2B5EF4-FFF2-40B4-BE49-F238E27FC236}">
                <a16:creationId xmlns:a16="http://schemas.microsoft.com/office/drawing/2014/main" id="{A73C3857-19EB-2059-425D-DF4BD7B7529C}"/>
              </a:ext>
            </a:extLst>
          </p:cNvPr>
          <p:cNvSpPr>
            <a:spLocks noGrp="1"/>
          </p:cNvSpPr>
          <p:nvPr>
            <p:ph sz="quarter" idx="16" hasCustomPrompt="1"/>
          </p:nvPr>
        </p:nvSpPr>
        <p:spPr>
          <a:xfrm>
            <a:off x="9007200" y="899999"/>
            <a:ext cx="2642400" cy="2610000"/>
          </a:xfrm>
          <a:prstGeom prst="rect">
            <a:avLst/>
          </a:prstGeom>
          <a:noFill/>
          <a:ln w="6350">
            <a:solidFill>
              <a:srgbClr val="E6E8ED"/>
            </a:solidFill>
          </a:ln>
        </p:spPr>
        <p:txBody>
          <a:bodyPr vert="horz" lIns="72000" tIns="72000" rIns="72000" bIns="72000" rtlCol="0">
            <a:noAutofit/>
          </a:bodyPr>
          <a:lstStyle>
            <a:lvl1pPr>
              <a:defRPr lang="en-US" sz="1800" noProof="0" dirty="0">
                <a:latin typeface="+mn-lt"/>
              </a:defRPr>
            </a:lvl1pPr>
            <a:lvl2pPr>
              <a:defRPr lang="en-US" sz="1600" noProof="0" dirty="0">
                <a:latin typeface="+mn-lt"/>
              </a:defRPr>
            </a:lvl2pPr>
            <a:lvl3pPr>
              <a:defRPr lang="en-US" sz="1400" noProof="0" dirty="0">
                <a:latin typeface="+mn-lt"/>
              </a:defRPr>
            </a:lvl3pPr>
            <a:lvl4pPr>
              <a:defRPr lang="en-US" sz="1200" noProof="0" dirty="0">
                <a:latin typeface="+mn-lt"/>
              </a:defRPr>
            </a:lvl4pPr>
            <a:lvl5pPr>
              <a:defRPr lang="en-US" sz="1200" noProof="0" dirty="0">
                <a:latin typeface="+mn-lt"/>
              </a:defRPr>
            </a:lvl5pPr>
            <a:lvl6pPr>
              <a:defRPr lang="en-US" sz="1200" noProof="0" dirty="0">
                <a:latin typeface="+mn-lt"/>
              </a:defRPr>
            </a:lvl6pPr>
            <a:lvl7pPr>
              <a:defRPr lang="en-US" sz="1200" noProof="0" dirty="0">
                <a:latin typeface="+mn-lt"/>
              </a:defRPr>
            </a:lvl7pPr>
            <a:lvl8pPr>
              <a:defRPr lang="en-US" sz="1200" noProof="0" dirty="0">
                <a:latin typeface="+mn-lt"/>
              </a:defRPr>
            </a:lvl8pPr>
            <a:lvl9pPr>
              <a:defRPr lang="en-US" sz="12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Content Placeholder 13">
            <a:extLst>
              <a:ext uri="{FF2B5EF4-FFF2-40B4-BE49-F238E27FC236}">
                <a16:creationId xmlns:a16="http://schemas.microsoft.com/office/drawing/2014/main" id="{D56028D2-E897-7430-4785-D6BF513B6292}"/>
              </a:ext>
            </a:extLst>
          </p:cNvPr>
          <p:cNvSpPr>
            <a:spLocks noGrp="1"/>
          </p:cNvSpPr>
          <p:nvPr>
            <p:ph sz="quarter" idx="34"/>
          </p:nvPr>
        </p:nvSpPr>
        <p:spPr>
          <a:xfrm>
            <a:off x="9007200" y="3708000"/>
            <a:ext cx="2642400" cy="2610000"/>
          </a:xfrm>
          <a:prstGeom prst="rect">
            <a:avLst/>
          </a:prstGeom>
          <a:noFill/>
          <a:ln w="6350">
            <a:solidFill>
              <a:srgbClr val="E6E8ED"/>
            </a:solidFill>
          </a:ln>
        </p:spPr>
        <p:txBody>
          <a:bodyPr vert="horz" lIns="72000" tIns="72000" rIns="72000" bIns="72000" rtlCol="0">
            <a:noAutofit/>
          </a:bodyPr>
          <a:lstStyle>
            <a:lvl1pPr>
              <a:defRPr lang="en-US" sz="1800" dirty="0">
                <a:latin typeface="+mn-lt"/>
              </a:defRPr>
            </a:lvl1pPr>
            <a:lvl2pPr>
              <a:defRPr lang="en-US" sz="1600" dirty="0">
                <a:latin typeface="+mn-lt"/>
              </a:defRPr>
            </a:lvl2pPr>
            <a:lvl3pPr>
              <a:defRPr lang="en-US" sz="1400" dirty="0">
                <a:latin typeface="+mn-lt"/>
              </a:defRPr>
            </a:lvl3pPr>
            <a:lvl4pPr>
              <a:defRPr lang="en-US" sz="1200" dirty="0">
                <a:latin typeface="+mn-lt"/>
              </a:defRPr>
            </a:lvl4pPr>
            <a:lvl5pPr>
              <a:defRPr lang="en-GB" sz="1200" dirty="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Logo&#10;&#10;Description automatically generated">
            <a:extLst>
              <a:ext uri="{FF2B5EF4-FFF2-40B4-BE49-F238E27FC236}">
                <a16:creationId xmlns:a16="http://schemas.microsoft.com/office/drawing/2014/main" id="{64B95D64-B0A8-9936-DD13-2A87E925F7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8" name="Slide Number Placeholder 11">
            <a:extLst>
              <a:ext uri="{FF2B5EF4-FFF2-40B4-BE49-F238E27FC236}">
                <a16:creationId xmlns:a16="http://schemas.microsoft.com/office/drawing/2014/main" id="{9FA03456-2098-85FD-B506-540FDBBF2355}"/>
              </a:ext>
            </a:extLst>
          </p:cNvPr>
          <p:cNvSpPr txBox="1">
            <a:spLocks/>
          </p:cNvSpPr>
          <p:nvPr userDrawn="1"/>
        </p:nvSpPr>
        <p:spPr>
          <a:xfrm>
            <a:off x="539750" y="6368184"/>
            <a:ext cx="5131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3AA811B-2EBD-4900-905E-5BE206449611}" type="slidenum">
              <a:rPr lang="en-GB" smtClean="0">
                <a:solidFill>
                  <a:schemeClr val="bg1"/>
                </a:solidFill>
              </a:rPr>
              <a:pPr algn="l"/>
              <a:t>‹#›</a:t>
            </a:fld>
            <a:endParaRPr lang="en-GB" dirty="0">
              <a:solidFill>
                <a:schemeClr val="bg1"/>
              </a:solidFill>
            </a:endParaRPr>
          </a:p>
        </p:txBody>
      </p:sp>
      <p:sp>
        <p:nvSpPr>
          <p:cNvPr id="9" name="Content Placeholder 2">
            <a:extLst>
              <a:ext uri="{FF2B5EF4-FFF2-40B4-BE49-F238E27FC236}">
                <a16:creationId xmlns:a16="http://schemas.microsoft.com/office/drawing/2014/main" id="{6B4CAE79-AF52-C1AC-CBD2-AA1673420799}"/>
              </a:ext>
            </a:extLst>
          </p:cNvPr>
          <p:cNvSpPr>
            <a:spLocks noGrp="1"/>
          </p:cNvSpPr>
          <p:nvPr>
            <p:ph idx="1" hasCustomPrompt="1"/>
          </p:nvPr>
        </p:nvSpPr>
        <p:spPr>
          <a:xfrm>
            <a:off x="540000" y="3060000"/>
            <a:ext cx="2210400" cy="2538131"/>
          </a:xfrm>
          <a:prstGeom prst="rect">
            <a:avLst/>
          </a:prstGeom>
        </p:spPr>
        <p:txBody>
          <a:bodyPr/>
          <a:lstStyle>
            <a:lvl1pPr>
              <a:defRPr sz="1400">
                <a:latin typeface="Franklin Gothic Demi" panose="020B0703020102020204" pitchFamily="34" charset="0"/>
              </a:defRPr>
            </a:lvl1pPr>
            <a:lvl2pPr>
              <a:defRPr sz="1400">
                <a:latin typeface="Franklin Gothic Demi" panose="020B0703020102020204" pitchFamily="34" charset="0"/>
              </a:defRPr>
            </a:lvl2pPr>
            <a:lvl3pPr>
              <a:defRPr sz="1400">
                <a:latin typeface="Franklin Gothic Demi" panose="020B0703020102020204" pitchFamily="34" charset="0"/>
              </a:defRPr>
            </a:lvl3pPr>
            <a:lvl4pPr>
              <a:defRPr sz="1400">
                <a:latin typeface="Franklin Gothic Demi" panose="020B0703020102020204" pitchFamily="34" charset="0"/>
              </a:defRPr>
            </a:lvl4pPr>
            <a:lvl5pPr>
              <a:defRPr sz="1400">
                <a:latin typeface="Franklin Gothic Demi" panose="020B0703020102020204" pitchFamily="34" charset="0"/>
              </a:defRPr>
            </a:lvl5pPr>
            <a:lvl6pPr>
              <a:defRPr sz="1000">
                <a:latin typeface="Franklin Gothic Demi" panose="020B0703020102020204" pitchFamily="34" charset="0"/>
              </a:defRPr>
            </a:lvl6pPr>
            <a:lvl7pPr>
              <a:defRPr sz="1000"/>
            </a:lvl7pPr>
          </a:lstStyle>
          <a:p>
            <a:pPr lvl="0"/>
            <a:r>
              <a:rPr lang="en-GB" noProof="0" dirty="0"/>
              <a:t>Click to add text                 Enter &amp; TAB for next text level SHIFT+TAB to go back in levels</a:t>
            </a:r>
          </a:p>
          <a:p>
            <a:pPr lvl="1"/>
            <a:r>
              <a:rPr lang="en-GB" noProof="0" dirty="0"/>
              <a:t>Second level</a:t>
            </a:r>
          </a:p>
          <a:p>
            <a:pPr lvl="5"/>
            <a:endParaRPr lang="en-GB" noProof="0" dirty="0"/>
          </a:p>
        </p:txBody>
      </p:sp>
      <p:sp>
        <p:nvSpPr>
          <p:cNvPr id="13" name="Text Placeholder notes">
            <a:extLst>
              <a:ext uri="{FF2B5EF4-FFF2-40B4-BE49-F238E27FC236}">
                <a16:creationId xmlns:a16="http://schemas.microsoft.com/office/drawing/2014/main" id="{5ADF7F47-4019-0A85-4AC5-9D5C04FFB9AB}"/>
              </a:ext>
            </a:extLst>
          </p:cNvPr>
          <p:cNvSpPr>
            <a:spLocks noGrp="1"/>
          </p:cNvSpPr>
          <p:nvPr>
            <p:ph type="body" sz="quarter" idx="17" hasCustomPrompt="1"/>
          </p:nvPr>
        </p:nvSpPr>
        <p:spPr>
          <a:xfrm>
            <a:off x="536444" y="5752931"/>
            <a:ext cx="2210400" cy="565069"/>
          </a:xfrm>
          <a:prstGeom prst="rect">
            <a:avLst/>
          </a:prstGeom>
        </p:spPr>
        <p:txBody>
          <a:bodyPr anchor="b" anchorCtr="0"/>
          <a:lstStyle>
            <a:lvl1pPr marL="0" indent="0">
              <a:spcAft>
                <a:spcPts val="300"/>
              </a:spcAft>
              <a:buFont typeface="Arial" panose="020B0604020202020204" pitchFamily="34" charset="0"/>
              <a:buNone/>
              <a:defRPr sz="800" i="1">
                <a:latin typeface="Franklin Gothic Demi" panose="020B0703020102020204" pitchFamily="34" charset="0"/>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Tree>
    <p:extLst>
      <p:ext uri="{BB962C8B-B14F-4D97-AF65-F5344CB8AC3E}">
        <p14:creationId xmlns:p14="http://schemas.microsoft.com/office/powerpoint/2010/main" val="1283751384"/>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REPORTING 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6C67DA-3E6E-E662-FD01-9B6BCD61035F}"/>
              </a:ext>
            </a:extLst>
          </p:cNvPr>
          <p:cNvSpPr/>
          <p:nvPr userDrawn="1"/>
        </p:nvSpPr>
        <p:spPr>
          <a:xfrm>
            <a:off x="1" y="0"/>
            <a:ext cx="3172900" cy="6858000"/>
          </a:xfrm>
          <a:prstGeom prst="rect">
            <a:avLst/>
          </a:prstGeom>
          <a:solidFill>
            <a:srgbClr val="FEC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Franklin Gothic Book" panose="020B0503020102020204" pitchFamily="34" charset="0"/>
            </a:endParaRPr>
          </a:p>
        </p:txBody>
      </p:sp>
      <p:sp>
        <p:nvSpPr>
          <p:cNvPr id="2" name="Date Placeholder 1" hidden="1">
            <a:extLst>
              <a:ext uri="{FF2B5EF4-FFF2-40B4-BE49-F238E27FC236}">
                <a16:creationId xmlns:a16="http://schemas.microsoft.com/office/drawing/2014/main" id="{305BCBE0-A72F-44F9-B907-61C45B8CE45F}"/>
              </a:ext>
            </a:extLst>
          </p:cNvPr>
          <p:cNvSpPr>
            <a:spLocks noGrp="1"/>
          </p:cNvSpPr>
          <p:nvPr>
            <p:ph type="dt" sz="half" idx="24"/>
          </p:nvPr>
        </p:nvSpPr>
        <p:spPr>
          <a:xfrm>
            <a:off x="12193200" y="6858000"/>
            <a:ext cx="0" cy="0"/>
          </a:xfrm>
          <a:prstGeom prst="rect">
            <a:avLst/>
          </a:prstGeom>
        </p:spPr>
        <p:txBody>
          <a:bodyPr vert="horz" lIns="0" tIns="0" rIns="0" bIns="0" rtlCol="0" anchor="t" anchorCtr="0"/>
          <a:lstStyle>
            <a:defPPr>
              <a:defRPr lang="en-US"/>
            </a:defPPr>
            <a:lvl1pPr marL="0" algn="l" defTabSz="914400" rtl="0" eaLnBrk="1" latinLnBrk="0" hangingPunct="1">
              <a:defRPr sz="100" kern="1200">
                <a:no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1B9DF5-CDEF-4CCF-9D82-8104D7EEA7ED}" type="datetime4">
              <a:rPr lang="en-GB" smtClean="0"/>
              <a:pPr/>
              <a:t>06 November 2025</a:t>
            </a:fld>
            <a:endParaRPr lang="en-GB"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1350000"/>
            <a:ext cx="2210400" cy="249299"/>
          </a:xfrm>
        </p:spPr>
        <p:txBody>
          <a:bodyPr/>
          <a:lstStyle>
            <a:lvl1pPr>
              <a:defRPr sz="1800">
                <a:latin typeface="Franklin Gothic Demi" panose="020B0703020102020204" pitchFamily="34" charset="0"/>
              </a:defRPr>
            </a:lvl1pPr>
          </a:lstStyle>
          <a:p>
            <a:r>
              <a:rPr lang="en-GB" dirty="0"/>
              <a:t>Click to add title</a:t>
            </a:r>
          </a:p>
        </p:txBody>
      </p:sp>
      <p:sp>
        <p:nvSpPr>
          <p:cNvPr id="21" name="Subtitle Eyebrow">
            <a:extLst>
              <a:ext uri="{FF2B5EF4-FFF2-40B4-BE49-F238E27FC236}">
                <a16:creationId xmlns:a16="http://schemas.microsoft.com/office/drawing/2014/main" id="{2200C17D-0C81-49CE-8673-64BC37D47368}"/>
              </a:ext>
            </a:extLst>
          </p:cNvPr>
          <p:cNvSpPr>
            <a:spLocks noGrp="1"/>
          </p:cNvSpPr>
          <p:nvPr>
            <p:ph type="subTitle" idx="33" hasCustomPrompt="1"/>
          </p:nvPr>
        </p:nvSpPr>
        <p:spPr>
          <a:xfrm>
            <a:off x="539999" y="481818"/>
            <a:ext cx="2210400" cy="154800"/>
          </a:xfrm>
          <a:prstGeom prst="rect">
            <a:avLst/>
          </a:prstGeom>
        </p:spPr>
        <p:txBody>
          <a:bodyPr/>
          <a:lstStyle>
            <a:lvl1pPr marL="0" indent="0" algn="l">
              <a:lnSpc>
                <a:spcPct val="100000"/>
              </a:lnSpc>
              <a:spcBef>
                <a:spcPts val="0"/>
              </a:spcBef>
              <a:spcAft>
                <a:spcPts val="0"/>
              </a:spcAft>
              <a:buFont typeface="Arial" panose="020B0604020202020204" pitchFamily="34" charset="0"/>
              <a:buChar char="​"/>
              <a:defRPr sz="900" b="0">
                <a:solidFill>
                  <a:srgbClr val="009ADA"/>
                </a:solidFill>
                <a:latin typeface="Franklin Gothic Demi" panose="020B0703020102020204" pitchFamily="34" charset="0"/>
              </a:defRPr>
            </a:lvl1pPr>
            <a:lvl2pPr marL="0" indent="0" algn="l">
              <a:buFont typeface="Arial" panose="020B0604020202020204" pitchFamily="34" charset="0"/>
              <a:buNone/>
              <a:defRPr sz="1800" b="1">
                <a:solidFill>
                  <a:schemeClr val="bg1"/>
                </a:solidFill>
                <a:latin typeface="+mn-lt"/>
              </a:defRPr>
            </a:lvl2pPr>
            <a:lvl3pPr marL="0" indent="0" algn="l">
              <a:buFont typeface="Arial" panose="020B0604020202020204" pitchFamily="34" charset="0"/>
              <a:buChar char="​"/>
              <a:defRPr sz="1800" b="1">
                <a:solidFill>
                  <a:schemeClr val="bg1"/>
                </a:solidFill>
                <a:latin typeface="+mn-lt"/>
              </a:defRPr>
            </a:lvl3pPr>
            <a:lvl4pPr marL="0" indent="0" algn="l">
              <a:buFont typeface="Arial" panose="020B0604020202020204" pitchFamily="34" charset="0"/>
              <a:buChar char="​"/>
              <a:defRPr sz="1800" b="1">
                <a:solidFill>
                  <a:schemeClr val="bg1"/>
                </a:solidFill>
                <a:latin typeface="+mn-lt"/>
              </a:defRPr>
            </a:lvl4pPr>
            <a:lvl5pPr marL="0" indent="0" algn="l">
              <a:buFont typeface="Arial" panose="020B0604020202020204" pitchFamily="34" charset="0"/>
              <a:buChar char="​"/>
              <a:defRPr sz="1800" b="1">
                <a:solidFill>
                  <a:schemeClr val="bg1"/>
                </a:solidFill>
                <a:latin typeface="+mn-lt"/>
              </a:defRPr>
            </a:lvl5pPr>
            <a:lvl6pPr marL="0" indent="0" algn="l">
              <a:buFont typeface="Arial" panose="020B0604020202020204" pitchFamily="34" charset="0"/>
              <a:buChar char="​"/>
              <a:defRPr sz="1800" b="1">
                <a:solidFill>
                  <a:schemeClr val="bg1"/>
                </a:solidFill>
                <a:latin typeface="+mn-lt"/>
              </a:defRPr>
            </a:lvl6pPr>
            <a:lvl7pPr marL="0" indent="0" algn="l">
              <a:buFont typeface="Arial" panose="020B0604020202020204" pitchFamily="34" charset="0"/>
              <a:buChar char="​"/>
              <a:defRPr sz="1800" b="1">
                <a:solidFill>
                  <a:schemeClr val="bg1"/>
                </a:solidFill>
                <a:latin typeface="+mn-lt"/>
              </a:defRPr>
            </a:lvl7pPr>
            <a:lvl8pPr marL="0" indent="0" algn="l">
              <a:buFont typeface="Arial" panose="020B0604020202020204" pitchFamily="34" charset="0"/>
              <a:buChar char="​"/>
              <a:defRPr sz="1800" b="1">
                <a:solidFill>
                  <a:schemeClr val="bg1"/>
                </a:solidFill>
                <a:latin typeface="+mn-lt"/>
              </a:defRPr>
            </a:lvl8pPr>
            <a:lvl9pPr marL="0" indent="0" algn="l">
              <a:buFont typeface="Arial" panose="020B0604020202020204" pitchFamily="34" charset="0"/>
              <a:buChar char="​"/>
              <a:defRPr sz="1800" b="1">
                <a:solidFill>
                  <a:schemeClr val="bg1"/>
                </a:solidFill>
                <a:latin typeface="+mn-lt"/>
              </a:defRPr>
            </a:lvl9pPr>
          </a:lstStyle>
          <a:p>
            <a:r>
              <a:rPr lang="en-GB" dirty="0"/>
              <a:t>Click to add Eyebrow text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36444" y="5752931"/>
            <a:ext cx="2210400" cy="565069"/>
          </a:xfrm>
          <a:prstGeom prst="rect">
            <a:avLst/>
          </a:prstGeom>
        </p:spPr>
        <p:txBody>
          <a:bodyPr anchor="b" anchorCtr="0"/>
          <a:lstStyle>
            <a:lvl1pPr marL="0" indent="0">
              <a:spcAft>
                <a:spcPts val="300"/>
              </a:spcAft>
              <a:buFont typeface="Arial" panose="020B0604020202020204" pitchFamily="34" charset="0"/>
              <a:buNone/>
              <a:defRPr sz="800" i="1">
                <a:latin typeface="Franklin Gothic Demi" panose="020B0703020102020204" pitchFamily="34" charset="0"/>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2" name="Footer Placeholder 11">
            <a:extLst>
              <a:ext uri="{FF2B5EF4-FFF2-40B4-BE49-F238E27FC236}">
                <a16:creationId xmlns:a16="http://schemas.microsoft.com/office/drawing/2014/main" id="{335DA131-1B1A-4190-8E80-D3E5E3F6A578}"/>
              </a:ext>
            </a:extLst>
          </p:cNvPr>
          <p:cNvSpPr>
            <a:spLocks noGrp="1"/>
          </p:cNvSpPr>
          <p:nvPr>
            <p:ph type="ftr" sz="quarter" idx="25"/>
          </p:nvPr>
        </p:nvSpPr>
        <p:spPr>
          <a:xfrm>
            <a:off x="3693599" y="481818"/>
            <a:ext cx="5135612" cy="154800"/>
          </a:xfrm>
          <a:prstGeom prst="rect">
            <a:avLst/>
          </a:prstGeom>
        </p:spPr>
        <p:txBody>
          <a:bodyPr vert="horz" lIns="0" tIns="0" rIns="0" bIns="0" rtlCol="0" anchor="t" anchorCtr="0"/>
          <a:lstStyle>
            <a:defPPr>
              <a:defRPr lang="en-US"/>
            </a:defPPr>
            <a:lvl1pPr marL="0" algn="l" defTabSz="914400" rtl="0" eaLnBrk="1" latinLnBrk="0" hangingPunct="1">
              <a:defRPr sz="900" kern="1200">
                <a:solidFill>
                  <a:srgbClr val="009ADA"/>
                </a:solidFill>
                <a:latin typeface="Franklin Gothic Demi" panose="020B07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8" name="Slide Number Placeholder 17">
            <a:extLst>
              <a:ext uri="{FF2B5EF4-FFF2-40B4-BE49-F238E27FC236}">
                <a16:creationId xmlns:a16="http://schemas.microsoft.com/office/drawing/2014/main" id="{F757291D-FDE8-4C50-A167-DF40C225CDDC}"/>
              </a:ext>
            </a:extLst>
          </p:cNvPr>
          <p:cNvSpPr>
            <a:spLocks noGrp="1"/>
          </p:cNvSpPr>
          <p:nvPr>
            <p:ph type="sldNum" sz="quarter" idx="26"/>
          </p:nvPr>
        </p:nvSpPr>
        <p:spPr/>
        <p:txBody>
          <a:bodyPr/>
          <a:lstStyle/>
          <a:p>
            <a:fld id="{23AA811B-2EBD-4900-905E-5BE206449611}" type="slidenum">
              <a:rPr lang="en-GB" smtClean="0"/>
              <a:pPr/>
              <a:t>‹#›</a:t>
            </a:fld>
            <a:endParaRPr lang="en-GB" dirty="0"/>
          </a:p>
        </p:txBody>
      </p:sp>
      <p:sp>
        <p:nvSpPr>
          <p:cNvPr id="7" name="Content Placeholder 3">
            <a:extLst>
              <a:ext uri="{FF2B5EF4-FFF2-40B4-BE49-F238E27FC236}">
                <a16:creationId xmlns:a16="http://schemas.microsoft.com/office/drawing/2014/main" id="{5ECF2D26-163A-1D79-3C5A-25D07ACBD1BA}"/>
              </a:ext>
            </a:extLst>
          </p:cNvPr>
          <p:cNvSpPr>
            <a:spLocks noGrp="1"/>
          </p:cNvSpPr>
          <p:nvPr>
            <p:ph sz="half" idx="2" hasCustomPrompt="1"/>
          </p:nvPr>
        </p:nvSpPr>
        <p:spPr>
          <a:xfrm>
            <a:off x="3362400" y="899999"/>
            <a:ext cx="2642400" cy="2610000"/>
          </a:xfrm>
          <a:prstGeom prst="rect">
            <a:avLst/>
          </a:prstGeom>
          <a:noFill/>
          <a:ln w="6350">
            <a:solidFill>
              <a:srgbClr val="E6E8ED"/>
            </a:solidFill>
          </a:ln>
        </p:spPr>
        <p:txBody>
          <a:bodyPr vert="horz" lIns="72000" tIns="72000" rIns="72000" bIns="72000" rtlCol="0">
            <a:noAutofit/>
          </a:bodyPr>
          <a:lstStyle>
            <a:lvl1pPr>
              <a:defRPr lang="en-US" sz="1800" noProof="0" dirty="0">
                <a:latin typeface="+mn-lt"/>
              </a:defRPr>
            </a:lvl1pPr>
            <a:lvl2pPr>
              <a:defRPr lang="en-US" sz="1600" noProof="0" dirty="0">
                <a:latin typeface="+mn-lt"/>
              </a:defRPr>
            </a:lvl2pPr>
            <a:lvl3pPr>
              <a:defRPr lang="en-US" sz="1400" noProof="0" dirty="0">
                <a:latin typeface="+mn-lt"/>
              </a:defRPr>
            </a:lvl3pPr>
            <a:lvl4pPr>
              <a:defRPr lang="en-US" sz="1200" noProof="0" dirty="0">
                <a:latin typeface="+mn-lt"/>
              </a:defRPr>
            </a:lvl4pPr>
            <a:lvl5pPr>
              <a:defRPr lang="en-US" sz="1200" noProof="0" dirty="0">
                <a:latin typeface="+mn-lt"/>
              </a:defRPr>
            </a:lvl5pPr>
            <a:lvl6pPr>
              <a:defRPr lang="en-US" sz="1200" noProof="0" dirty="0">
                <a:latin typeface="+mn-lt"/>
              </a:defRPr>
            </a:lvl6pPr>
            <a:lvl7pPr>
              <a:defRPr lang="en-US" sz="1200" noProof="0" dirty="0">
                <a:latin typeface="+mn-lt"/>
              </a:defRPr>
            </a:lvl7pPr>
            <a:lvl8pPr>
              <a:defRPr lang="en-US" sz="1200" noProof="0" dirty="0">
                <a:latin typeface="+mn-lt"/>
              </a:defRPr>
            </a:lvl8pPr>
            <a:lvl9pPr>
              <a:defRPr lang="en-US" sz="12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Content Placeholder 4">
            <a:extLst>
              <a:ext uri="{FF2B5EF4-FFF2-40B4-BE49-F238E27FC236}">
                <a16:creationId xmlns:a16="http://schemas.microsoft.com/office/drawing/2014/main" id="{7578EC71-2BFA-5C22-C359-90057DB5BA9B}"/>
              </a:ext>
            </a:extLst>
          </p:cNvPr>
          <p:cNvSpPr>
            <a:spLocks noGrp="1"/>
          </p:cNvSpPr>
          <p:nvPr>
            <p:ph sz="quarter" idx="13" hasCustomPrompt="1"/>
          </p:nvPr>
        </p:nvSpPr>
        <p:spPr>
          <a:xfrm>
            <a:off x="3362400" y="3708000"/>
            <a:ext cx="2642400" cy="2610000"/>
          </a:xfrm>
          <a:prstGeom prst="rect">
            <a:avLst/>
          </a:prstGeom>
          <a:noFill/>
          <a:ln w="6350">
            <a:solidFill>
              <a:srgbClr val="E6E8ED"/>
            </a:solidFill>
          </a:ln>
        </p:spPr>
        <p:txBody>
          <a:bodyPr vert="horz" lIns="72000" tIns="72000" rIns="72000" bIns="72000" rtlCol="0">
            <a:noAutofit/>
          </a:bodyPr>
          <a:lstStyle>
            <a:lvl1pPr>
              <a:defRPr lang="en-US" sz="1800" noProof="0" dirty="0">
                <a:latin typeface="+mn-lt"/>
              </a:defRPr>
            </a:lvl1pPr>
            <a:lvl2pPr>
              <a:defRPr lang="en-US" sz="1600" noProof="0" dirty="0">
                <a:latin typeface="+mn-lt"/>
              </a:defRPr>
            </a:lvl2pPr>
            <a:lvl3pPr>
              <a:defRPr lang="en-US" sz="1400" noProof="0" dirty="0">
                <a:latin typeface="+mn-lt"/>
              </a:defRPr>
            </a:lvl3pPr>
            <a:lvl4pPr>
              <a:defRPr lang="en-US" sz="1200" noProof="0" dirty="0">
                <a:latin typeface="+mn-lt"/>
              </a:defRPr>
            </a:lvl4pPr>
            <a:lvl5pPr>
              <a:defRPr lang="en-US" sz="1200" noProof="0" dirty="0">
                <a:latin typeface="+mn-lt"/>
              </a:defRPr>
            </a:lvl5pPr>
            <a:lvl6pPr>
              <a:defRPr lang="en-US" sz="1200" noProof="0" dirty="0">
                <a:latin typeface="+mn-lt"/>
              </a:defRPr>
            </a:lvl6pPr>
            <a:lvl7pPr>
              <a:defRPr lang="en-US" sz="1200" noProof="0" dirty="0">
                <a:latin typeface="+mn-lt"/>
              </a:defRPr>
            </a:lvl7pPr>
            <a:lvl8pPr>
              <a:defRPr lang="en-US" sz="1200" noProof="0" dirty="0">
                <a:latin typeface="+mn-lt"/>
              </a:defRPr>
            </a:lvl8pPr>
            <a:lvl9pPr>
              <a:defRPr lang="en-US" sz="12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9" name="Content Placeholder 10">
            <a:extLst>
              <a:ext uri="{FF2B5EF4-FFF2-40B4-BE49-F238E27FC236}">
                <a16:creationId xmlns:a16="http://schemas.microsoft.com/office/drawing/2014/main" id="{DB7D323F-B5ED-E478-357D-5D58E34B4859}"/>
              </a:ext>
            </a:extLst>
          </p:cNvPr>
          <p:cNvSpPr>
            <a:spLocks noGrp="1"/>
          </p:cNvSpPr>
          <p:nvPr>
            <p:ph sz="quarter" idx="14" hasCustomPrompt="1"/>
          </p:nvPr>
        </p:nvSpPr>
        <p:spPr>
          <a:xfrm>
            <a:off x="6188400" y="899999"/>
            <a:ext cx="2642400" cy="2610000"/>
          </a:xfrm>
          <a:prstGeom prst="rect">
            <a:avLst/>
          </a:prstGeom>
          <a:noFill/>
          <a:ln w="6350">
            <a:solidFill>
              <a:srgbClr val="E6E8ED"/>
            </a:solidFill>
          </a:ln>
        </p:spPr>
        <p:txBody>
          <a:bodyPr vert="horz" lIns="72000" tIns="72000" rIns="72000" bIns="72000" rtlCol="0">
            <a:noAutofit/>
          </a:bodyPr>
          <a:lstStyle>
            <a:lvl1pPr>
              <a:defRPr lang="en-US" sz="1800" noProof="0" dirty="0">
                <a:latin typeface="+mn-lt"/>
              </a:defRPr>
            </a:lvl1pPr>
            <a:lvl2pPr>
              <a:defRPr lang="en-US" sz="1600" noProof="0" dirty="0">
                <a:latin typeface="+mn-lt"/>
              </a:defRPr>
            </a:lvl2pPr>
            <a:lvl3pPr>
              <a:defRPr lang="en-US" sz="1400" noProof="0" dirty="0">
                <a:latin typeface="+mn-lt"/>
              </a:defRPr>
            </a:lvl3pPr>
            <a:lvl4pPr>
              <a:defRPr lang="en-US" sz="1200" noProof="0" dirty="0">
                <a:latin typeface="+mn-lt"/>
              </a:defRPr>
            </a:lvl4pPr>
            <a:lvl5pPr>
              <a:defRPr lang="en-US" sz="1200" noProof="0" dirty="0">
                <a:latin typeface="+mn-lt"/>
              </a:defRPr>
            </a:lvl5pPr>
            <a:lvl6pPr>
              <a:defRPr lang="en-US" sz="1200" noProof="0" dirty="0">
                <a:latin typeface="+mn-lt"/>
              </a:defRPr>
            </a:lvl6pPr>
            <a:lvl7pPr>
              <a:defRPr lang="en-US" sz="1200" noProof="0" dirty="0">
                <a:latin typeface="+mn-lt"/>
              </a:defRPr>
            </a:lvl7pPr>
            <a:lvl8pPr>
              <a:defRPr lang="en-US" sz="1200" noProof="0" dirty="0">
                <a:latin typeface="+mn-lt"/>
              </a:defRPr>
            </a:lvl8pPr>
            <a:lvl9pPr>
              <a:defRPr lang="en-US" sz="12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Content Placeholder 12">
            <a:extLst>
              <a:ext uri="{FF2B5EF4-FFF2-40B4-BE49-F238E27FC236}">
                <a16:creationId xmlns:a16="http://schemas.microsoft.com/office/drawing/2014/main" id="{024DB2E9-81DC-A0CC-5814-7F3212A87353}"/>
              </a:ext>
            </a:extLst>
          </p:cNvPr>
          <p:cNvSpPr>
            <a:spLocks noGrp="1"/>
          </p:cNvSpPr>
          <p:nvPr>
            <p:ph sz="quarter" idx="15" hasCustomPrompt="1"/>
          </p:nvPr>
        </p:nvSpPr>
        <p:spPr>
          <a:xfrm>
            <a:off x="6188400" y="3708000"/>
            <a:ext cx="2642400" cy="2610000"/>
          </a:xfrm>
          <a:prstGeom prst="rect">
            <a:avLst/>
          </a:prstGeom>
          <a:noFill/>
          <a:ln w="6350">
            <a:solidFill>
              <a:srgbClr val="E6E8ED"/>
            </a:solidFill>
          </a:ln>
        </p:spPr>
        <p:txBody>
          <a:bodyPr vert="horz" lIns="72000" tIns="72000" rIns="72000" bIns="72000" rtlCol="0">
            <a:noAutofit/>
          </a:bodyPr>
          <a:lstStyle>
            <a:lvl1pPr>
              <a:defRPr lang="en-US" sz="1800" noProof="0" dirty="0">
                <a:latin typeface="+mn-lt"/>
              </a:defRPr>
            </a:lvl1pPr>
            <a:lvl2pPr>
              <a:defRPr lang="en-US" sz="1600" noProof="0" dirty="0">
                <a:latin typeface="+mn-lt"/>
              </a:defRPr>
            </a:lvl2pPr>
            <a:lvl3pPr>
              <a:defRPr lang="en-US" sz="1400" noProof="0" dirty="0">
                <a:latin typeface="+mn-lt"/>
              </a:defRPr>
            </a:lvl3pPr>
            <a:lvl4pPr>
              <a:defRPr lang="en-US" sz="1200" noProof="0" dirty="0">
                <a:latin typeface="+mn-lt"/>
              </a:defRPr>
            </a:lvl4pPr>
            <a:lvl5pPr>
              <a:defRPr lang="en-US" sz="1200" noProof="0" dirty="0">
                <a:latin typeface="+mn-lt"/>
              </a:defRPr>
            </a:lvl5pPr>
            <a:lvl6pPr>
              <a:defRPr lang="en-US" sz="1200" noProof="0" dirty="0">
                <a:latin typeface="+mn-lt"/>
              </a:defRPr>
            </a:lvl6pPr>
            <a:lvl7pPr>
              <a:defRPr lang="en-US" sz="1200" noProof="0" dirty="0">
                <a:latin typeface="+mn-lt"/>
              </a:defRPr>
            </a:lvl7pPr>
            <a:lvl8pPr>
              <a:defRPr lang="en-US" sz="1200" noProof="0" dirty="0">
                <a:latin typeface="+mn-lt"/>
              </a:defRPr>
            </a:lvl8pPr>
            <a:lvl9pPr>
              <a:defRPr lang="en-US" sz="12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Content Placeholder 14">
            <a:extLst>
              <a:ext uri="{FF2B5EF4-FFF2-40B4-BE49-F238E27FC236}">
                <a16:creationId xmlns:a16="http://schemas.microsoft.com/office/drawing/2014/main" id="{7FA5AE24-E8EB-8CD5-C9F9-20AF08BE7D90}"/>
              </a:ext>
            </a:extLst>
          </p:cNvPr>
          <p:cNvSpPr>
            <a:spLocks noGrp="1"/>
          </p:cNvSpPr>
          <p:nvPr>
            <p:ph sz="quarter" idx="16" hasCustomPrompt="1"/>
          </p:nvPr>
        </p:nvSpPr>
        <p:spPr>
          <a:xfrm>
            <a:off x="9007200" y="899999"/>
            <a:ext cx="2642400" cy="2610000"/>
          </a:xfrm>
          <a:prstGeom prst="rect">
            <a:avLst/>
          </a:prstGeom>
          <a:noFill/>
          <a:ln w="6350">
            <a:solidFill>
              <a:srgbClr val="E6E8ED"/>
            </a:solidFill>
          </a:ln>
        </p:spPr>
        <p:txBody>
          <a:bodyPr vert="horz" lIns="72000" tIns="72000" rIns="72000" bIns="72000" rtlCol="0">
            <a:noAutofit/>
          </a:bodyPr>
          <a:lstStyle>
            <a:lvl1pPr>
              <a:defRPr lang="en-US" sz="1800" noProof="0" dirty="0">
                <a:latin typeface="+mn-lt"/>
              </a:defRPr>
            </a:lvl1pPr>
            <a:lvl2pPr>
              <a:defRPr lang="en-US" sz="1600" noProof="0" dirty="0">
                <a:latin typeface="+mn-lt"/>
              </a:defRPr>
            </a:lvl2pPr>
            <a:lvl3pPr>
              <a:defRPr lang="en-US" sz="1400" noProof="0" dirty="0">
                <a:latin typeface="+mn-lt"/>
              </a:defRPr>
            </a:lvl3pPr>
            <a:lvl4pPr>
              <a:defRPr lang="en-US" sz="1200" noProof="0" dirty="0">
                <a:latin typeface="+mn-lt"/>
              </a:defRPr>
            </a:lvl4pPr>
            <a:lvl5pPr>
              <a:defRPr lang="en-US" sz="1200" noProof="0" dirty="0">
                <a:latin typeface="+mn-lt"/>
              </a:defRPr>
            </a:lvl5pPr>
            <a:lvl6pPr>
              <a:defRPr lang="en-US" sz="1200" noProof="0" dirty="0">
                <a:latin typeface="+mn-lt"/>
              </a:defRPr>
            </a:lvl6pPr>
            <a:lvl7pPr>
              <a:defRPr lang="en-US" sz="1200" noProof="0" dirty="0">
                <a:latin typeface="+mn-lt"/>
              </a:defRPr>
            </a:lvl7pPr>
            <a:lvl8pPr>
              <a:defRPr lang="en-US" sz="1200" noProof="0" dirty="0">
                <a:latin typeface="+mn-lt"/>
              </a:defRPr>
            </a:lvl8pPr>
            <a:lvl9pPr>
              <a:defRPr lang="en-US" sz="1200" noProof="0" dirty="0">
                <a:latin typeface="+mn-lt"/>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9" name="Content Placeholder 13">
            <a:extLst>
              <a:ext uri="{FF2B5EF4-FFF2-40B4-BE49-F238E27FC236}">
                <a16:creationId xmlns:a16="http://schemas.microsoft.com/office/drawing/2014/main" id="{686B64D8-8D76-C503-3658-933A5B0F694E}"/>
              </a:ext>
            </a:extLst>
          </p:cNvPr>
          <p:cNvSpPr>
            <a:spLocks noGrp="1"/>
          </p:cNvSpPr>
          <p:nvPr>
            <p:ph sz="quarter" idx="34"/>
          </p:nvPr>
        </p:nvSpPr>
        <p:spPr>
          <a:xfrm>
            <a:off x="9007200" y="3708000"/>
            <a:ext cx="2642400" cy="2610000"/>
          </a:xfrm>
          <a:prstGeom prst="rect">
            <a:avLst/>
          </a:prstGeom>
          <a:noFill/>
          <a:ln w="6350">
            <a:solidFill>
              <a:srgbClr val="E6E8ED"/>
            </a:solidFill>
          </a:ln>
        </p:spPr>
        <p:txBody>
          <a:bodyPr vert="horz" lIns="72000" tIns="72000" rIns="72000" bIns="72000" rtlCol="0">
            <a:noAutofit/>
          </a:bodyPr>
          <a:lstStyle>
            <a:lvl1pPr>
              <a:defRPr lang="en-US" sz="1800" dirty="0">
                <a:latin typeface="+mn-lt"/>
              </a:defRPr>
            </a:lvl1pPr>
            <a:lvl2pPr>
              <a:defRPr lang="en-US" sz="1600" dirty="0">
                <a:latin typeface="+mn-lt"/>
              </a:defRPr>
            </a:lvl2pPr>
            <a:lvl3pPr>
              <a:defRPr lang="en-US" sz="1400" dirty="0">
                <a:latin typeface="+mn-lt"/>
              </a:defRPr>
            </a:lvl3pPr>
            <a:lvl4pPr>
              <a:defRPr lang="en-US" sz="1200" dirty="0">
                <a:latin typeface="+mn-lt"/>
              </a:defRPr>
            </a:lvl4pPr>
            <a:lvl5pPr>
              <a:defRPr lang="en-GB" sz="1200" dirty="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descr="Logo&#10;&#10;Description automatically generated">
            <a:extLst>
              <a:ext uri="{FF2B5EF4-FFF2-40B4-BE49-F238E27FC236}">
                <a16:creationId xmlns:a16="http://schemas.microsoft.com/office/drawing/2014/main" id="{395B25BB-9583-6DA6-64DC-22BA4BC600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11" name="Slide Number Placeholder 11">
            <a:extLst>
              <a:ext uri="{FF2B5EF4-FFF2-40B4-BE49-F238E27FC236}">
                <a16:creationId xmlns:a16="http://schemas.microsoft.com/office/drawing/2014/main" id="{F10BA4A3-4646-CD76-6726-2A135191E8C6}"/>
              </a:ext>
            </a:extLst>
          </p:cNvPr>
          <p:cNvSpPr txBox="1">
            <a:spLocks/>
          </p:cNvSpPr>
          <p:nvPr userDrawn="1"/>
        </p:nvSpPr>
        <p:spPr>
          <a:xfrm>
            <a:off x="539750" y="6368184"/>
            <a:ext cx="5131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3AA811B-2EBD-4900-905E-5BE206449611}" type="slidenum">
              <a:rPr lang="en-GB" smtClean="0">
                <a:solidFill>
                  <a:schemeClr val="bg1"/>
                </a:solidFill>
              </a:rPr>
              <a:pPr algn="l"/>
              <a:t>‹#›</a:t>
            </a:fld>
            <a:endParaRPr lang="en-GB" dirty="0">
              <a:solidFill>
                <a:schemeClr val="bg1"/>
              </a:solidFill>
            </a:endParaRPr>
          </a:p>
        </p:txBody>
      </p:sp>
      <p:sp>
        <p:nvSpPr>
          <p:cNvPr id="14" name="Content Placeholder 2">
            <a:extLst>
              <a:ext uri="{FF2B5EF4-FFF2-40B4-BE49-F238E27FC236}">
                <a16:creationId xmlns:a16="http://schemas.microsoft.com/office/drawing/2014/main" id="{B165B818-4368-9A48-5B41-39CE6EBFA816}"/>
              </a:ext>
            </a:extLst>
          </p:cNvPr>
          <p:cNvSpPr>
            <a:spLocks noGrp="1"/>
          </p:cNvSpPr>
          <p:nvPr>
            <p:ph idx="1" hasCustomPrompt="1"/>
          </p:nvPr>
        </p:nvSpPr>
        <p:spPr>
          <a:xfrm>
            <a:off x="540000" y="3060000"/>
            <a:ext cx="2210400" cy="2538131"/>
          </a:xfrm>
          <a:prstGeom prst="rect">
            <a:avLst/>
          </a:prstGeom>
        </p:spPr>
        <p:txBody>
          <a:bodyPr/>
          <a:lstStyle>
            <a:lvl1pPr>
              <a:defRPr sz="1400">
                <a:latin typeface="Franklin Gothic Demi" panose="020B0703020102020204" pitchFamily="34" charset="0"/>
              </a:defRPr>
            </a:lvl1pPr>
            <a:lvl2pPr>
              <a:defRPr sz="1400">
                <a:latin typeface="Franklin Gothic Demi" panose="020B0703020102020204" pitchFamily="34" charset="0"/>
              </a:defRPr>
            </a:lvl2pPr>
            <a:lvl3pPr>
              <a:defRPr sz="1400">
                <a:latin typeface="Franklin Gothic Demi" panose="020B0703020102020204" pitchFamily="34" charset="0"/>
              </a:defRPr>
            </a:lvl3pPr>
            <a:lvl4pPr>
              <a:defRPr sz="1400">
                <a:latin typeface="Franklin Gothic Demi" panose="020B0703020102020204" pitchFamily="34" charset="0"/>
              </a:defRPr>
            </a:lvl4pPr>
            <a:lvl5pPr>
              <a:defRPr sz="1400">
                <a:latin typeface="Franklin Gothic Demi" panose="020B0703020102020204" pitchFamily="34" charset="0"/>
              </a:defRPr>
            </a:lvl5pPr>
            <a:lvl6pPr>
              <a:defRPr sz="1000">
                <a:latin typeface="Franklin Gothic Demi" panose="020B0703020102020204" pitchFamily="34" charset="0"/>
              </a:defRPr>
            </a:lvl6pPr>
            <a:lvl7pPr>
              <a:defRPr sz="1000"/>
            </a:lvl7pPr>
          </a:lstStyle>
          <a:p>
            <a:pPr lvl="0"/>
            <a:r>
              <a:rPr lang="en-GB" noProof="0" dirty="0"/>
              <a:t>Click to add text                 Enter &amp; TAB for next text level SHIFT+TAB to go back in levels</a:t>
            </a:r>
          </a:p>
          <a:p>
            <a:pPr lvl="1"/>
            <a:r>
              <a:rPr lang="en-GB" noProof="0" dirty="0"/>
              <a:t>Second level</a:t>
            </a:r>
          </a:p>
          <a:p>
            <a:pPr lvl="5"/>
            <a:endParaRPr lang="en-GB" noProof="0" dirty="0"/>
          </a:p>
        </p:txBody>
      </p:sp>
    </p:spTree>
    <p:extLst>
      <p:ext uri="{BB962C8B-B14F-4D97-AF65-F5344CB8AC3E}">
        <p14:creationId xmlns:p14="http://schemas.microsoft.com/office/powerpoint/2010/main" val="373707815"/>
      </p:ext>
    </p:extLst>
  </p:cSld>
  <p:clrMapOvr>
    <a:masterClrMapping/>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DA20-F473-FC3C-843A-74941A479A97}"/>
              </a:ext>
            </a:extLst>
          </p:cNvPr>
          <p:cNvSpPr>
            <a:spLocks noGrp="1"/>
          </p:cNvSpPr>
          <p:nvPr>
            <p:ph type="title"/>
          </p:nvPr>
        </p:nvSpPr>
        <p:spPr>
          <a:xfrm>
            <a:off x="2863272" y="1864255"/>
            <a:ext cx="8737600" cy="1820859"/>
          </a:xfrm>
        </p:spPr>
        <p:txBody>
          <a:bodyPr anchor="b"/>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E50E4766-1BD6-AB48-F8BB-454B1A1A7DFA}"/>
              </a:ext>
            </a:extLst>
          </p:cNvPr>
          <p:cNvSpPr>
            <a:spLocks noGrp="1"/>
          </p:cNvSpPr>
          <p:nvPr>
            <p:ph type="body" idx="1"/>
          </p:nvPr>
        </p:nvSpPr>
        <p:spPr>
          <a:xfrm>
            <a:off x="2863272" y="3882881"/>
            <a:ext cx="8737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descr="Logo&#10;&#10;Description automatically generated">
            <a:extLst>
              <a:ext uri="{FF2B5EF4-FFF2-40B4-BE49-F238E27FC236}">
                <a16:creationId xmlns:a16="http://schemas.microsoft.com/office/drawing/2014/main" id="{7CB0A656-F449-4947-715E-1BB0BE5C0B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10" name="Slide Number Placeholder 11">
            <a:extLst>
              <a:ext uri="{FF2B5EF4-FFF2-40B4-BE49-F238E27FC236}">
                <a16:creationId xmlns:a16="http://schemas.microsoft.com/office/drawing/2014/main" id="{4E3119C0-8992-D39B-667F-CA00B0D92BDC}"/>
              </a:ext>
            </a:extLst>
          </p:cNvPr>
          <p:cNvSpPr>
            <a:spLocks noGrp="1"/>
          </p:cNvSpPr>
          <p:nvPr>
            <p:ph type="sldNum" sz="quarter" idx="26"/>
          </p:nvPr>
        </p:nvSpPr>
        <p:spPr>
          <a:xfrm>
            <a:off x="456622" y="6342271"/>
            <a:ext cx="503239" cy="365125"/>
          </a:xfrm>
        </p:spPr>
        <p:txBody>
          <a:bodyPr/>
          <a:lstStyle>
            <a:lvl1pPr algn="l">
              <a:defRPr sz="1000"/>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542660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8E5E9D9B-7627-0338-1414-0793631499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5" name="Slide Number Placeholder 11">
            <a:extLst>
              <a:ext uri="{FF2B5EF4-FFF2-40B4-BE49-F238E27FC236}">
                <a16:creationId xmlns:a16="http://schemas.microsoft.com/office/drawing/2014/main" id="{9A685E08-0609-85BC-88E1-3BB86395267F}"/>
              </a:ext>
            </a:extLst>
          </p:cNvPr>
          <p:cNvSpPr>
            <a:spLocks noGrp="1"/>
          </p:cNvSpPr>
          <p:nvPr>
            <p:ph type="sldNum" sz="quarter" idx="26"/>
          </p:nvPr>
        </p:nvSpPr>
        <p:spPr>
          <a:xfrm>
            <a:off x="761426" y="6342271"/>
            <a:ext cx="503239" cy="365125"/>
          </a:xfrm>
        </p:spPr>
        <p:txBody>
          <a:bodyPr/>
          <a:lstStyle>
            <a:lvl1pPr algn="l">
              <a:defRPr sz="1000"/>
            </a:lvl1pPr>
          </a:lstStyle>
          <a:p>
            <a:fld id="{23AA811B-2EBD-4900-905E-5BE206449611}" type="slidenum">
              <a:rPr lang="en-GB" smtClean="0"/>
              <a:pPr/>
              <a:t>‹#›</a:t>
            </a:fld>
            <a:endParaRPr lang="en-GB" dirty="0"/>
          </a:p>
        </p:txBody>
      </p:sp>
      <p:sp>
        <p:nvSpPr>
          <p:cNvPr id="2" name="Title 1">
            <a:extLst>
              <a:ext uri="{FF2B5EF4-FFF2-40B4-BE49-F238E27FC236}">
                <a16:creationId xmlns:a16="http://schemas.microsoft.com/office/drawing/2014/main" id="{E1C8D2F1-647D-2144-E343-7E6A529832CE}"/>
              </a:ext>
            </a:extLst>
          </p:cNvPr>
          <p:cNvSpPr>
            <a:spLocks noGrp="1"/>
          </p:cNvSpPr>
          <p:nvPr>
            <p:ph type="title"/>
          </p:nvPr>
        </p:nvSpPr>
        <p:spPr>
          <a:xfrm>
            <a:off x="913613" y="530771"/>
            <a:ext cx="9408737" cy="1325563"/>
          </a:xfrm>
        </p:spPr>
        <p:txBody>
          <a:bodyPr/>
          <a:lstStyle>
            <a:lvl1pPr>
              <a:defRPr lang="en-US" sz="4800" b="1" i="0" kern="1200" spc="100" baseline="0" dirty="0">
                <a:solidFill>
                  <a:srgbClr val="000000"/>
                </a:solidFill>
                <a:latin typeface="Franklin Gothic Demi"/>
                <a:ea typeface="+mj-ea"/>
                <a:cs typeface="+mj-cs"/>
              </a:defRPr>
            </a:lvl1pPr>
          </a:lstStyle>
          <a:p>
            <a:r>
              <a:rPr lang="en-US" dirty="0"/>
              <a:t>Click to edit Master title style</a:t>
            </a:r>
          </a:p>
        </p:txBody>
      </p:sp>
    </p:spTree>
    <p:extLst>
      <p:ext uri="{BB962C8B-B14F-4D97-AF65-F5344CB8AC3E}">
        <p14:creationId xmlns:p14="http://schemas.microsoft.com/office/powerpoint/2010/main" val="412594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9ADA"/>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7EF2D973-4EC5-47E8-4417-B5486B7263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3828" y="-1513172"/>
            <a:ext cx="9884345" cy="9884345"/>
          </a:xfrm>
          <a:prstGeom prst="rect">
            <a:avLst/>
          </a:prstGeom>
        </p:spPr>
      </p:pic>
      <p:sp>
        <p:nvSpPr>
          <p:cNvPr id="2" name="Title 1">
            <a:extLst>
              <a:ext uri="{FF2B5EF4-FFF2-40B4-BE49-F238E27FC236}">
                <a16:creationId xmlns:a16="http://schemas.microsoft.com/office/drawing/2014/main" id="{0666DA20-F473-FC3C-843A-74941A479A97}"/>
              </a:ext>
            </a:extLst>
          </p:cNvPr>
          <p:cNvSpPr>
            <a:spLocks noGrp="1"/>
          </p:cNvSpPr>
          <p:nvPr>
            <p:ph type="title"/>
          </p:nvPr>
        </p:nvSpPr>
        <p:spPr>
          <a:xfrm>
            <a:off x="2112529" y="1527320"/>
            <a:ext cx="7966941" cy="1901680"/>
          </a:xfrm>
        </p:spPr>
        <p:txBody>
          <a:bodyPr anchor="b"/>
          <a:lstStyle>
            <a:lvl1pPr algn="ctr">
              <a:defRPr sz="4400">
                <a:solidFill>
                  <a:schemeClr val="bg1"/>
                </a:solidFill>
              </a:defRPr>
            </a:lvl1pPr>
          </a:lstStyle>
          <a:p>
            <a:r>
              <a:rPr lang="en-US" dirty="0"/>
              <a:t>Click to edit Master title style</a:t>
            </a:r>
          </a:p>
        </p:txBody>
      </p:sp>
      <p:pic>
        <p:nvPicPr>
          <p:cNvPr id="7" name="Picture 6" descr="A picture containing graphical user interface&#10;&#10;Description automatically generated">
            <a:extLst>
              <a:ext uri="{FF2B5EF4-FFF2-40B4-BE49-F238E27FC236}">
                <a16:creationId xmlns:a16="http://schemas.microsoft.com/office/drawing/2014/main" id="{2C0A1A13-EA0C-F293-BB18-7951AE201C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344" y="6307224"/>
            <a:ext cx="1593273" cy="414251"/>
          </a:xfrm>
          <a:prstGeom prst="rect">
            <a:avLst/>
          </a:prstGeom>
        </p:spPr>
      </p:pic>
      <p:sp>
        <p:nvSpPr>
          <p:cNvPr id="3" name="Slide Number Placeholder 11">
            <a:extLst>
              <a:ext uri="{FF2B5EF4-FFF2-40B4-BE49-F238E27FC236}">
                <a16:creationId xmlns:a16="http://schemas.microsoft.com/office/drawing/2014/main" id="{DBDA8C3C-A794-3F83-A2E5-901491E93E7A}"/>
              </a:ext>
            </a:extLst>
          </p:cNvPr>
          <p:cNvSpPr>
            <a:spLocks noGrp="1"/>
          </p:cNvSpPr>
          <p:nvPr>
            <p:ph type="sldNum" sz="quarter" idx="26"/>
          </p:nvPr>
        </p:nvSpPr>
        <p:spPr>
          <a:xfrm>
            <a:off x="456622" y="6342271"/>
            <a:ext cx="503239" cy="365125"/>
          </a:xfrm>
        </p:spPr>
        <p:txBody>
          <a:bodyPr/>
          <a:lstStyle>
            <a:lvl1pPr algn="l">
              <a:defRPr sz="1000">
                <a:solidFill>
                  <a:schemeClr val="bg1"/>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11986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7DD91-E342-A870-8D9B-7DE648FE9A78}"/>
              </a:ext>
            </a:extLst>
          </p:cNvPr>
          <p:cNvSpPr>
            <a:spLocks noGrp="1"/>
          </p:cNvSpPr>
          <p:nvPr>
            <p:ph type="title"/>
          </p:nvPr>
        </p:nvSpPr>
        <p:spPr>
          <a:xfrm>
            <a:off x="1193800" y="2879388"/>
            <a:ext cx="4895851" cy="1325563"/>
          </a:xfrm>
        </p:spPr>
        <p:txBody>
          <a:bodyPr/>
          <a:lstStyle>
            <a:lvl1pPr>
              <a:defRPr lang="en-US" sz="4400" kern="1200" spc="100" dirty="0">
                <a:solidFill>
                  <a:srgbClr val="000000"/>
                </a:solidFill>
                <a:latin typeface="Franklin Gothic Demi"/>
                <a:ea typeface="+mn-ea"/>
                <a:cs typeface="+mn-cs"/>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CF02B99-5BD1-58BC-7B85-68C703A3FB80}"/>
              </a:ext>
            </a:extLst>
          </p:cNvPr>
          <p:cNvSpPr>
            <a:spLocks noGrp="1"/>
          </p:cNvSpPr>
          <p:nvPr>
            <p:ph type="body" orient="vert" idx="1"/>
          </p:nvPr>
        </p:nvSpPr>
        <p:spPr>
          <a:xfrm>
            <a:off x="6566588" y="1082978"/>
            <a:ext cx="5292332" cy="923588"/>
          </a:xfrm>
        </p:spPr>
        <p:txBody>
          <a:bodyPr vert="horz">
            <a:normAutofit/>
          </a:bodyPr>
          <a:lstStyle>
            <a:lvl1pPr marL="0" indent="0">
              <a:buNone/>
              <a:defRPr sz="2000"/>
            </a:lvl1pPr>
            <a:lvl2pPr marL="358775" indent="-228600">
              <a:defRPr sz="1800"/>
            </a:lvl2pPr>
          </a:lstStyle>
          <a:p>
            <a:pPr lvl="0"/>
            <a:r>
              <a:rPr lang="en-US" dirty="0"/>
              <a:t>Click to edit Master text styles</a:t>
            </a:r>
          </a:p>
          <a:p>
            <a:pPr lvl="1"/>
            <a:r>
              <a:rPr lang="en-US" dirty="0"/>
              <a:t>Second level</a:t>
            </a:r>
          </a:p>
        </p:txBody>
      </p:sp>
      <p:pic>
        <p:nvPicPr>
          <p:cNvPr id="14" name="Picture 3">
            <a:extLst>
              <a:ext uri="{FF2B5EF4-FFF2-40B4-BE49-F238E27FC236}">
                <a16:creationId xmlns:a16="http://schemas.microsoft.com/office/drawing/2014/main" id="{157BAC58-9B5F-DE4E-2506-2D79313F67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a:off x="-519275" y="2909725"/>
            <a:ext cx="2077103" cy="1038551"/>
          </a:xfrm>
          <a:prstGeom prst="rect">
            <a:avLst/>
          </a:prstGeom>
        </p:spPr>
      </p:pic>
      <p:grpSp>
        <p:nvGrpSpPr>
          <p:cNvPr id="15" name="Group 14">
            <a:extLst>
              <a:ext uri="{FF2B5EF4-FFF2-40B4-BE49-F238E27FC236}">
                <a16:creationId xmlns:a16="http://schemas.microsoft.com/office/drawing/2014/main" id="{9AC82103-B5C5-40D2-EA60-092B3AF48359}"/>
              </a:ext>
            </a:extLst>
          </p:cNvPr>
          <p:cNvGrpSpPr/>
          <p:nvPr userDrawn="1"/>
        </p:nvGrpSpPr>
        <p:grpSpPr>
          <a:xfrm>
            <a:off x="6096000" y="-6350"/>
            <a:ext cx="6096001" cy="6858000"/>
            <a:chOff x="9143999" y="-9525"/>
            <a:chExt cx="9144001" cy="10287000"/>
          </a:xfrm>
        </p:grpSpPr>
        <p:sp>
          <p:nvSpPr>
            <p:cNvPr id="16" name="AutoShape 3">
              <a:extLst>
                <a:ext uri="{FF2B5EF4-FFF2-40B4-BE49-F238E27FC236}">
                  <a16:creationId xmlns:a16="http://schemas.microsoft.com/office/drawing/2014/main" id="{7274C11D-7947-120B-63A5-16611709DF5F}"/>
                </a:ext>
              </a:extLst>
            </p:cNvPr>
            <p:cNvSpPr/>
            <p:nvPr/>
          </p:nvSpPr>
          <p:spPr>
            <a:xfrm rot="-5400000">
              <a:off x="4010025" y="5133975"/>
              <a:ext cx="10287000" cy="0"/>
            </a:xfrm>
            <a:prstGeom prst="line">
              <a:avLst/>
            </a:prstGeom>
            <a:ln w="38100" cap="rnd">
              <a:solidFill>
                <a:srgbClr val="D6D6D6"/>
              </a:solidFill>
              <a:prstDash val="solid"/>
              <a:headEnd type="none" w="sm" len="sm"/>
              <a:tailEnd type="none" w="sm" len="sm"/>
            </a:ln>
          </p:spPr>
          <p:txBody>
            <a:bodyPr/>
            <a:lstStyle/>
            <a:p>
              <a:endParaRPr lang="en-US"/>
            </a:p>
          </p:txBody>
        </p:sp>
        <p:pic>
          <p:nvPicPr>
            <p:cNvPr id="17" name="Picture 4">
              <a:extLst>
                <a:ext uri="{FF2B5EF4-FFF2-40B4-BE49-F238E27FC236}">
                  <a16:creationId xmlns:a16="http://schemas.microsoft.com/office/drawing/2014/main" id="{C9BE480E-40D4-D6F4-BF11-D268DE88D3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8941419" y="2052038"/>
              <a:ext cx="886522" cy="443261"/>
            </a:xfrm>
            <a:prstGeom prst="rect">
              <a:avLst/>
            </a:prstGeom>
          </p:spPr>
        </p:pic>
        <p:pic>
          <p:nvPicPr>
            <p:cNvPr id="18" name="Picture 11">
              <a:extLst>
                <a:ext uri="{FF2B5EF4-FFF2-40B4-BE49-F238E27FC236}">
                  <a16:creationId xmlns:a16="http://schemas.microsoft.com/office/drawing/2014/main" id="{97EDBCE6-605C-6092-6E49-6BA564408C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8941419" y="4924807"/>
              <a:ext cx="886522" cy="443261"/>
            </a:xfrm>
            <a:prstGeom prst="rect">
              <a:avLst/>
            </a:prstGeom>
          </p:spPr>
        </p:pic>
        <p:pic>
          <p:nvPicPr>
            <p:cNvPr id="19" name="Picture 12">
              <a:extLst>
                <a:ext uri="{FF2B5EF4-FFF2-40B4-BE49-F238E27FC236}">
                  <a16:creationId xmlns:a16="http://schemas.microsoft.com/office/drawing/2014/main" id="{FB4595FC-62D3-77AF-B7A3-261F4F787D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8922369" y="7797575"/>
              <a:ext cx="886522" cy="443261"/>
            </a:xfrm>
            <a:prstGeom prst="rect">
              <a:avLst/>
            </a:prstGeom>
          </p:spPr>
        </p:pic>
        <p:sp>
          <p:nvSpPr>
            <p:cNvPr id="20" name="AutoShape 2">
              <a:extLst>
                <a:ext uri="{FF2B5EF4-FFF2-40B4-BE49-F238E27FC236}">
                  <a16:creationId xmlns:a16="http://schemas.microsoft.com/office/drawing/2014/main" id="{BD21948C-19AA-9931-6D2D-FBCFC8CBBA3F}"/>
                </a:ext>
              </a:extLst>
            </p:cNvPr>
            <p:cNvSpPr/>
            <p:nvPr/>
          </p:nvSpPr>
          <p:spPr>
            <a:xfrm>
              <a:off x="9163049" y="3585673"/>
              <a:ext cx="9124951" cy="0"/>
            </a:xfrm>
            <a:prstGeom prst="line">
              <a:avLst/>
            </a:prstGeom>
            <a:ln w="38100" cap="rnd">
              <a:solidFill>
                <a:srgbClr val="D6D6D6"/>
              </a:solidFill>
              <a:prstDash val="solid"/>
              <a:headEnd type="none" w="sm" len="sm"/>
              <a:tailEnd type="none" w="sm" len="sm"/>
            </a:ln>
          </p:spPr>
          <p:txBody>
            <a:bodyPr/>
            <a:lstStyle/>
            <a:p>
              <a:endParaRPr lang="en-US"/>
            </a:p>
          </p:txBody>
        </p:sp>
        <p:sp>
          <p:nvSpPr>
            <p:cNvPr id="21" name="AutoShape 2">
              <a:extLst>
                <a:ext uri="{FF2B5EF4-FFF2-40B4-BE49-F238E27FC236}">
                  <a16:creationId xmlns:a16="http://schemas.microsoft.com/office/drawing/2014/main" id="{545AE7CC-FCA4-326B-9CC6-FB4C0AB17C00}"/>
                </a:ext>
              </a:extLst>
            </p:cNvPr>
            <p:cNvSpPr/>
            <p:nvPr/>
          </p:nvSpPr>
          <p:spPr>
            <a:xfrm>
              <a:off x="9143999" y="6701328"/>
              <a:ext cx="9144001" cy="0"/>
            </a:xfrm>
            <a:prstGeom prst="line">
              <a:avLst/>
            </a:prstGeom>
            <a:ln w="38100" cap="rnd">
              <a:solidFill>
                <a:srgbClr val="D6D6D6"/>
              </a:solidFill>
              <a:prstDash val="solid"/>
              <a:headEnd type="none" w="sm" len="sm"/>
              <a:tailEnd type="none" w="sm" len="sm"/>
            </a:ln>
          </p:spPr>
          <p:txBody>
            <a:bodyPr/>
            <a:lstStyle/>
            <a:p>
              <a:endParaRPr lang="en-US"/>
            </a:p>
          </p:txBody>
        </p:sp>
      </p:grpSp>
      <p:sp>
        <p:nvSpPr>
          <p:cNvPr id="22" name="Vertical Text Placeholder 2">
            <a:extLst>
              <a:ext uri="{FF2B5EF4-FFF2-40B4-BE49-F238E27FC236}">
                <a16:creationId xmlns:a16="http://schemas.microsoft.com/office/drawing/2014/main" id="{E9C48DB6-1AF2-767A-7001-B3C51C87446C}"/>
              </a:ext>
            </a:extLst>
          </p:cNvPr>
          <p:cNvSpPr>
            <a:spLocks noGrp="1"/>
          </p:cNvSpPr>
          <p:nvPr>
            <p:ph type="body" orient="vert" idx="13"/>
          </p:nvPr>
        </p:nvSpPr>
        <p:spPr>
          <a:xfrm>
            <a:off x="6566588" y="2974971"/>
            <a:ext cx="5292332" cy="923588"/>
          </a:xfrm>
        </p:spPr>
        <p:txBody>
          <a:bodyPr vert="horz">
            <a:normAutofit/>
          </a:bodyPr>
          <a:lstStyle>
            <a:lvl1pPr marL="0" indent="0">
              <a:buNone/>
              <a:defRPr sz="2000"/>
            </a:lvl1pPr>
            <a:lvl2pPr marL="358775" indent="-228600">
              <a:defRPr sz="1800"/>
            </a:lvl2pPr>
          </a:lstStyle>
          <a:p>
            <a:pPr lvl="0"/>
            <a:r>
              <a:rPr lang="en-US" dirty="0"/>
              <a:t>Click to edit Master text styles</a:t>
            </a:r>
          </a:p>
          <a:p>
            <a:pPr lvl="1"/>
            <a:r>
              <a:rPr lang="en-US" dirty="0"/>
              <a:t>Second level</a:t>
            </a:r>
          </a:p>
        </p:txBody>
      </p:sp>
      <p:sp>
        <p:nvSpPr>
          <p:cNvPr id="23" name="Vertical Text Placeholder 2">
            <a:extLst>
              <a:ext uri="{FF2B5EF4-FFF2-40B4-BE49-F238E27FC236}">
                <a16:creationId xmlns:a16="http://schemas.microsoft.com/office/drawing/2014/main" id="{9AF3EC02-5EC4-B2BA-DE1A-9569FCCCC521}"/>
              </a:ext>
            </a:extLst>
          </p:cNvPr>
          <p:cNvSpPr>
            <a:spLocks noGrp="1"/>
          </p:cNvSpPr>
          <p:nvPr>
            <p:ph type="body" orient="vert" idx="14"/>
          </p:nvPr>
        </p:nvSpPr>
        <p:spPr>
          <a:xfrm>
            <a:off x="6566588" y="4811259"/>
            <a:ext cx="5292332" cy="923588"/>
          </a:xfrm>
        </p:spPr>
        <p:txBody>
          <a:bodyPr vert="horz">
            <a:normAutofit/>
          </a:bodyPr>
          <a:lstStyle>
            <a:lvl1pPr marL="0" indent="0">
              <a:buNone/>
              <a:defRPr sz="2000"/>
            </a:lvl1pPr>
            <a:lvl2pPr marL="358775" indent="-228600">
              <a:defRPr sz="1800"/>
            </a:lvl2pPr>
          </a:lstStyle>
          <a:p>
            <a:pPr lvl="0"/>
            <a:r>
              <a:rPr lang="en-US" dirty="0"/>
              <a:t>Click to edit Master text styles</a:t>
            </a:r>
          </a:p>
          <a:p>
            <a:pPr lvl="1"/>
            <a:r>
              <a:rPr lang="en-US" dirty="0"/>
              <a:t>Second level</a:t>
            </a:r>
          </a:p>
        </p:txBody>
      </p:sp>
      <p:pic>
        <p:nvPicPr>
          <p:cNvPr id="24" name="Picture 23" descr="Logo&#10;&#10;Description automatically generated">
            <a:extLst>
              <a:ext uri="{FF2B5EF4-FFF2-40B4-BE49-F238E27FC236}">
                <a16:creationId xmlns:a16="http://schemas.microsoft.com/office/drawing/2014/main" id="{C881E316-EAFE-74D3-58FA-4138D8DC53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7" name="Slide Number Placeholder 11">
            <a:extLst>
              <a:ext uri="{FF2B5EF4-FFF2-40B4-BE49-F238E27FC236}">
                <a16:creationId xmlns:a16="http://schemas.microsoft.com/office/drawing/2014/main" id="{E0BECF42-0AF7-8BA3-AF89-421415E15A51}"/>
              </a:ext>
            </a:extLst>
          </p:cNvPr>
          <p:cNvSpPr>
            <a:spLocks noGrp="1"/>
          </p:cNvSpPr>
          <p:nvPr>
            <p:ph type="sldNum" sz="quarter" idx="26"/>
          </p:nvPr>
        </p:nvSpPr>
        <p:spPr>
          <a:xfrm>
            <a:off x="456622" y="6342271"/>
            <a:ext cx="503239" cy="365125"/>
          </a:xfrm>
        </p:spPr>
        <p:txBody>
          <a:bodyPr/>
          <a:lstStyle>
            <a:lvl1pPr algn="l">
              <a:defRPr sz="1000"/>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11227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93ACE3DC-9BCA-0EE7-4DDD-0962793313AE}"/>
              </a:ext>
            </a:extLst>
          </p:cNvPr>
          <p:cNvSpPr/>
          <p:nvPr userDrawn="1"/>
        </p:nvSpPr>
        <p:spPr>
          <a:xfrm flipV="1">
            <a:off x="766618" y="1477817"/>
            <a:ext cx="10557164" cy="9238"/>
          </a:xfrm>
          <a:prstGeom prst="line">
            <a:avLst/>
          </a:prstGeom>
          <a:ln w="38100" cap="rnd">
            <a:solidFill>
              <a:srgbClr val="D6D6D6"/>
            </a:solidFill>
            <a:prstDash val="solid"/>
            <a:headEnd type="none" w="sm" len="sm"/>
            <a:tailEnd type="none" w="sm" len="sm"/>
          </a:ln>
        </p:spPr>
        <p:txBody>
          <a:bodyPr/>
          <a:lstStyle/>
          <a:p>
            <a:endParaRPr lang="en-US" sz="800" dirty="0">
              <a:latin typeface="Franklin Gothic Book" panose="020B0503020102020204" pitchFamily="34" charset="0"/>
            </a:endParaRPr>
          </a:p>
        </p:txBody>
      </p:sp>
      <p:sp>
        <p:nvSpPr>
          <p:cNvPr id="2" name="Title 1">
            <a:extLst>
              <a:ext uri="{FF2B5EF4-FFF2-40B4-BE49-F238E27FC236}">
                <a16:creationId xmlns:a16="http://schemas.microsoft.com/office/drawing/2014/main" id="{4FF179F5-B51A-F9AA-5186-2FAA7A1AA855}"/>
              </a:ext>
            </a:extLst>
          </p:cNvPr>
          <p:cNvSpPr>
            <a:spLocks noGrp="1"/>
          </p:cNvSpPr>
          <p:nvPr>
            <p:ph type="title"/>
          </p:nvPr>
        </p:nvSpPr>
        <p:spPr>
          <a:xfrm>
            <a:off x="838199" y="365125"/>
            <a:ext cx="9663546" cy="1325563"/>
          </a:xfrm>
        </p:spPr>
        <p:txBody>
          <a:bodyPr/>
          <a:lstStyle/>
          <a:p>
            <a:r>
              <a:rPr lang="en-US" dirty="0"/>
              <a:t>Click to edit Master title style</a:t>
            </a:r>
          </a:p>
        </p:txBody>
      </p:sp>
      <p:pic>
        <p:nvPicPr>
          <p:cNvPr id="10" name="Picture 9" descr="Logo&#10;&#10;Description automatically generated">
            <a:extLst>
              <a:ext uri="{FF2B5EF4-FFF2-40B4-BE49-F238E27FC236}">
                <a16:creationId xmlns:a16="http://schemas.microsoft.com/office/drawing/2014/main" id="{567BF757-95FB-DC85-262D-42D2716D04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12" name="Content Placeholder 2">
            <a:extLst>
              <a:ext uri="{FF2B5EF4-FFF2-40B4-BE49-F238E27FC236}">
                <a16:creationId xmlns:a16="http://schemas.microsoft.com/office/drawing/2014/main" id="{3D8E7657-0C1E-EFC3-3A4C-E6067874E123}"/>
              </a:ext>
            </a:extLst>
          </p:cNvPr>
          <p:cNvSpPr>
            <a:spLocks noGrp="1"/>
          </p:cNvSpPr>
          <p:nvPr>
            <p:ph sz="half" idx="1"/>
          </p:nvPr>
        </p:nvSpPr>
        <p:spPr>
          <a:xfrm>
            <a:off x="838200" y="1810614"/>
            <a:ext cx="96635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3">
            <a:extLst>
              <a:ext uri="{FF2B5EF4-FFF2-40B4-BE49-F238E27FC236}">
                <a16:creationId xmlns:a16="http://schemas.microsoft.com/office/drawing/2014/main" id="{6D8158AD-A54A-40D5-DB34-6E5812A2A8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0071327" y="476509"/>
            <a:ext cx="2820435" cy="1410218"/>
          </a:xfrm>
          <a:prstGeom prst="rect">
            <a:avLst/>
          </a:prstGeom>
        </p:spPr>
      </p:pic>
      <p:sp>
        <p:nvSpPr>
          <p:cNvPr id="7" name="Slide Number Placeholder 11">
            <a:extLst>
              <a:ext uri="{FF2B5EF4-FFF2-40B4-BE49-F238E27FC236}">
                <a16:creationId xmlns:a16="http://schemas.microsoft.com/office/drawing/2014/main" id="{CCAA893A-8642-010C-3219-0510AE82E967}"/>
              </a:ext>
            </a:extLst>
          </p:cNvPr>
          <p:cNvSpPr>
            <a:spLocks noGrp="1"/>
          </p:cNvSpPr>
          <p:nvPr>
            <p:ph type="sldNum" sz="quarter" idx="26"/>
          </p:nvPr>
        </p:nvSpPr>
        <p:spPr>
          <a:xfrm>
            <a:off x="456622" y="6342271"/>
            <a:ext cx="503239" cy="365125"/>
          </a:xfrm>
        </p:spPr>
        <p:txBody>
          <a:bodyPr/>
          <a:lstStyle>
            <a:lvl1pPr algn="l">
              <a:defRPr sz="1000"/>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94079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79F5-B51A-F9AA-5186-2FAA7A1AA855}"/>
              </a:ext>
            </a:extLst>
          </p:cNvPr>
          <p:cNvSpPr>
            <a:spLocks noGrp="1"/>
          </p:cNvSpPr>
          <p:nvPr>
            <p:ph type="title"/>
          </p:nvPr>
        </p:nvSpPr>
        <p:spPr>
          <a:xfrm>
            <a:off x="838199" y="365125"/>
            <a:ext cx="9663546" cy="1325563"/>
          </a:xfrm>
        </p:spPr>
        <p:txBody>
          <a:bodyPr/>
          <a:lstStyle/>
          <a:p>
            <a:r>
              <a:rPr lang="en-US" dirty="0"/>
              <a:t>Click to edit Master title style</a:t>
            </a:r>
          </a:p>
        </p:txBody>
      </p:sp>
      <p:pic>
        <p:nvPicPr>
          <p:cNvPr id="10" name="Picture 9" descr="Logo&#10;&#10;Description automatically generated">
            <a:extLst>
              <a:ext uri="{FF2B5EF4-FFF2-40B4-BE49-F238E27FC236}">
                <a16:creationId xmlns:a16="http://schemas.microsoft.com/office/drawing/2014/main" id="{567BF757-95FB-DC85-262D-42D2716D04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12" name="Content Placeholder 2">
            <a:extLst>
              <a:ext uri="{FF2B5EF4-FFF2-40B4-BE49-F238E27FC236}">
                <a16:creationId xmlns:a16="http://schemas.microsoft.com/office/drawing/2014/main" id="{3D8E7657-0C1E-EFC3-3A4C-E6067874E123}"/>
              </a:ext>
            </a:extLst>
          </p:cNvPr>
          <p:cNvSpPr>
            <a:spLocks noGrp="1"/>
          </p:cNvSpPr>
          <p:nvPr>
            <p:ph sz="half" idx="1"/>
          </p:nvPr>
        </p:nvSpPr>
        <p:spPr>
          <a:xfrm>
            <a:off x="838200" y="1810614"/>
            <a:ext cx="96635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1">
            <a:extLst>
              <a:ext uri="{FF2B5EF4-FFF2-40B4-BE49-F238E27FC236}">
                <a16:creationId xmlns:a16="http://schemas.microsoft.com/office/drawing/2014/main" id="{CCAA893A-8642-010C-3219-0510AE82E967}"/>
              </a:ext>
            </a:extLst>
          </p:cNvPr>
          <p:cNvSpPr>
            <a:spLocks noGrp="1"/>
          </p:cNvSpPr>
          <p:nvPr>
            <p:ph type="sldNum" sz="quarter" idx="26"/>
          </p:nvPr>
        </p:nvSpPr>
        <p:spPr>
          <a:xfrm>
            <a:off x="456622" y="6342271"/>
            <a:ext cx="503239" cy="365125"/>
          </a:xfrm>
        </p:spPr>
        <p:txBody>
          <a:bodyPr/>
          <a:lstStyle>
            <a:lvl1pPr algn="l">
              <a:defRPr sz="1000"/>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213319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9CF6-0B6A-666C-F6BF-E000F8E36F38}"/>
              </a:ext>
            </a:extLst>
          </p:cNvPr>
          <p:cNvSpPr>
            <a:spLocks noGrp="1"/>
          </p:cNvSpPr>
          <p:nvPr>
            <p:ph type="title"/>
          </p:nvPr>
        </p:nvSpPr>
        <p:spPr>
          <a:xfrm>
            <a:off x="838199" y="408854"/>
            <a:ext cx="8563689" cy="1325563"/>
          </a:xfrm>
        </p:spPr>
        <p:txBody>
          <a:bodyPr/>
          <a:lstStyle/>
          <a:p>
            <a:r>
              <a:rPr lang="en-US" dirty="0"/>
              <a:t>Click to edit Master title style</a:t>
            </a:r>
          </a:p>
        </p:txBody>
      </p:sp>
      <p:pic>
        <p:nvPicPr>
          <p:cNvPr id="6" name="Picture 3">
            <a:extLst>
              <a:ext uri="{FF2B5EF4-FFF2-40B4-BE49-F238E27FC236}">
                <a16:creationId xmlns:a16="http://schemas.microsoft.com/office/drawing/2014/main" id="{16DC3C6B-3E6C-868E-6AD9-BBDF5E035D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071327" y="476509"/>
            <a:ext cx="2820435" cy="1410218"/>
          </a:xfrm>
          <a:prstGeom prst="rect">
            <a:avLst/>
          </a:prstGeom>
        </p:spPr>
      </p:pic>
      <p:sp>
        <p:nvSpPr>
          <p:cNvPr id="7" name="AutoShape 2">
            <a:extLst>
              <a:ext uri="{FF2B5EF4-FFF2-40B4-BE49-F238E27FC236}">
                <a16:creationId xmlns:a16="http://schemas.microsoft.com/office/drawing/2014/main" id="{484CEE70-534C-7687-A851-5FC769BE702E}"/>
              </a:ext>
            </a:extLst>
          </p:cNvPr>
          <p:cNvSpPr/>
          <p:nvPr userDrawn="1"/>
        </p:nvSpPr>
        <p:spPr>
          <a:xfrm flipV="1">
            <a:off x="-5347" y="1701800"/>
            <a:ext cx="10515599" cy="0"/>
          </a:xfrm>
          <a:prstGeom prst="line">
            <a:avLst/>
          </a:prstGeom>
          <a:ln w="38100" cap="rnd">
            <a:solidFill>
              <a:srgbClr val="D6D6D6"/>
            </a:solidFill>
            <a:prstDash val="solid"/>
            <a:headEnd type="none" w="sm" len="sm"/>
            <a:tailEnd type="none" w="sm" len="sm"/>
          </a:ln>
        </p:spPr>
        <p:txBody>
          <a:bodyPr/>
          <a:lstStyle/>
          <a:p>
            <a:endParaRPr lang="en-US" sz="800" dirty="0">
              <a:latin typeface="Franklin Gothic Book" panose="020B0503020102020204" pitchFamily="34" charset="0"/>
            </a:endParaRPr>
          </a:p>
        </p:txBody>
      </p:sp>
      <p:sp>
        <p:nvSpPr>
          <p:cNvPr id="8" name="Text Placeholder 2">
            <a:extLst>
              <a:ext uri="{FF2B5EF4-FFF2-40B4-BE49-F238E27FC236}">
                <a16:creationId xmlns:a16="http://schemas.microsoft.com/office/drawing/2014/main" id="{ECE6BE3B-2EE5-BD9C-21D1-B396E1086F50}"/>
              </a:ext>
            </a:extLst>
          </p:cNvPr>
          <p:cNvSpPr>
            <a:spLocks noGrp="1"/>
          </p:cNvSpPr>
          <p:nvPr>
            <p:ph idx="1"/>
          </p:nvPr>
        </p:nvSpPr>
        <p:spPr>
          <a:xfrm>
            <a:off x="838200" y="1825625"/>
            <a:ext cx="856368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Logo&#10;&#10;Description automatically generated">
            <a:extLst>
              <a:ext uri="{FF2B5EF4-FFF2-40B4-BE49-F238E27FC236}">
                <a16:creationId xmlns:a16="http://schemas.microsoft.com/office/drawing/2014/main" id="{BF60D73C-7CF2-BA1F-6134-0ADD6AE1165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10" name="Slide Number Placeholder 11">
            <a:extLst>
              <a:ext uri="{FF2B5EF4-FFF2-40B4-BE49-F238E27FC236}">
                <a16:creationId xmlns:a16="http://schemas.microsoft.com/office/drawing/2014/main" id="{B8720F37-CF87-CF47-E4AE-124213119520}"/>
              </a:ext>
            </a:extLst>
          </p:cNvPr>
          <p:cNvSpPr>
            <a:spLocks noGrp="1"/>
          </p:cNvSpPr>
          <p:nvPr>
            <p:ph type="sldNum" sz="quarter" idx="26"/>
          </p:nvPr>
        </p:nvSpPr>
        <p:spPr>
          <a:xfrm>
            <a:off x="456622" y="6342271"/>
            <a:ext cx="503239" cy="365125"/>
          </a:xfrm>
        </p:spPr>
        <p:txBody>
          <a:bodyPr/>
          <a:lstStyle>
            <a:lvl1pPr algn="l">
              <a:defRPr sz="1000"/>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0705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FFA0-27CB-D256-6552-381E73E71AD5}"/>
              </a:ext>
            </a:extLst>
          </p:cNvPr>
          <p:cNvSpPr>
            <a:spLocks noGrp="1"/>
          </p:cNvSpPr>
          <p:nvPr>
            <p:ph type="title"/>
          </p:nvPr>
        </p:nvSpPr>
        <p:spPr>
          <a:xfrm>
            <a:off x="948703" y="540745"/>
            <a:ext cx="10202342" cy="1325563"/>
          </a:xfrm>
        </p:spPr>
        <p:txBody>
          <a:bodyPr/>
          <a:lstStyle>
            <a:lvl1pPr>
              <a:defRPr sz="4800"/>
            </a:lvl1pPr>
          </a:lstStyle>
          <a:p>
            <a:r>
              <a:rPr lang="en-US" dirty="0"/>
              <a:t>Click to edit Master title style</a:t>
            </a:r>
          </a:p>
        </p:txBody>
      </p:sp>
      <p:sp>
        <p:nvSpPr>
          <p:cNvPr id="11" name="AutoShape 2">
            <a:extLst>
              <a:ext uri="{FF2B5EF4-FFF2-40B4-BE49-F238E27FC236}">
                <a16:creationId xmlns:a16="http://schemas.microsoft.com/office/drawing/2014/main" id="{23CF8434-F934-6A3B-1750-2F91F8522AA9}"/>
              </a:ext>
            </a:extLst>
          </p:cNvPr>
          <p:cNvSpPr/>
          <p:nvPr userDrawn="1"/>
        </p:nvSpPr>
        <p:spPr>
          <a:xfrm flipV="1">
            <a:off x="1016000" y="1600200"/>
            <a:ext cx="11176000" cy="16193"/>
          </a:xfrm>
          <a:prstGeom prst="line">
            <a:avLst/>
          </a:prstGeom>
          <a:ln w="38100" cap="rnd">
            <a:solidFill>
              <a:srgbClr val="D6D6D6"/>
            </a:solidFill>
            <a:prstDash val="solid"/>
            <a:headEnd type="none" w="sm" len="sm"/>
            <a:tailEnd type="none" w="sm" len="sm"/>
          </a:ln>
        </p:spPr>
        <p:txBody>
          <a:bodyPr/>
          <a:lstStyle/>
          <a:p>
            <a:endParaRPr lang="en-US" sz="800" dirty="0">
              <a:latin typeface="Franklin Gothic Book" panose="020B0503020102020204" pitchFamily="34" charset="0"/>
            </a:endParaRPr>
          </a:p>
        </p:txBody>
      </p:sp>
      <p:pic>
        <p:nvPicPr>
          <p:cNvPr id="12" name="Picture 11" descr="Logo&#10;&#10;Description automatically generated">
            <a:extLst>
              <a:ext uri="{FF2B5EF4-FFF2-40B4-BE49-F238E27FC236}">
                <a16:creationId xmlns:a16="http://schemas.microsoft.com/office/drawing/2014/main" id="{1FA27466-556E-4ADD-1BA5-B048554F85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5501" y="6408524"/>
            <a:ext cx="1396598" cy="363115"/>
          </a:xfrm>
          <a:prstGeom prst="rect">
            <a:avLst/>
          </a:prstGeom>
        </p:spPr>
      </p:pic>
      <p:sp>
        <p:nvSpPr>
          <p:cNvPr id="3" name="Text Placeholder 2">
            <a:extLst>
              <a:ext uri="{FF2B5EF4-FFF2-40B4-BE49-F238E27FC236}">
                <a16:creationId xmlns:a16="http://schemas.microsoft.com/office/drawing/2014/main" id="{6C32FF20-4697-8B82-A9F2-6DDFB62BC7A5}"/>
              </a:ext>
            </a:extLst>
          </p:cNvPr>
          <p:cNvSpPr>
            <a:spLocks noGrp="1"/>
          </p:cNvSpPr>
          <p:nvPr>
            <p:ph idx="1"/>
          </p:nvPr>
        </p:nvSpPr>
        <p:spPr>
          <a:xfrm>
            <a:off x="948702" y="1825625"/>
            <a:ext cx="1035660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1">
            <a:extLst>
              <a:ext uri="{FF2B5EF4-FFF2-40B4-BE49-F238E27FC236}">
                <a16:creationId xmlns:a16="http://schemas.microsoft.com/office/drawing/2014/main" id="{9866A4F7-1996-6948-E6F3-B8D5C9B402E3}"/>
              </a:ext>
            </a:extLst>
          </p:cNvPr>
          <p:cNvSpPr>
            <a:spLocks noGrp="1"/>
          </p:cNvSpPr>
          <p:nvPr>
            <p:ph type="sldNum" sz="quarter" idx="26"/>
          </p:nvPr>
        </p:nvSpPr>
        <p:spPr>
          <a:xfrm>
            <a:off x="456622" y="6342271"/>
            <a:ext cx="503239" cy="365125"/>
          </a:xfrm>
        </p:spPr>
        <p:txBody>
          <a:bodyPr/>
          <a:lstStyle>
            <a:lvl1pPr algn="l">
              <a:defRPr sz="1000"/>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2459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73457C-A40E-1A55-D021-FE895D3468BA}"/>
              </a:ext>
            </a:extLst>
          </p:cNvPr>
          <p:cNvSpPr>
            <a:spLocks noGrp="1"/>
          </p:cNvSpPr>
          <p:nvPr>
            <p:ph type="title"/>
          </p:nvPr>
        </p:nvSpPr>
        <p:spPr>
          <a:xfrm>
            <a:off x="1193800" y="365125"/>
            <a:ext cx="5689600" cy="1325563"/>
          </a:xfrm>
          <a:prstGeom prst="rect">
            <a:avLst/>
          </a:prstGeom>
        </p:spPr>
        <p:txBody>
          <a:bodyPr vert="horz" lIns="91440" tIns="45720" rIns="91440" bIns="45720" rtlCol="0" anchor="ctr">
            <a:noAutofit/>
          </a:bodyPr>
          <a:lstStyle/>
          <a:p>
            <a:pPr lvl="0" algn="l" defTabSz="914400" rtl="0" eaLnBrk="1" latinLnBrk="0" hangingPunct="1">
              <a:lnSpc>
                <a:spcPct val="90000"/>
              </a:lnSpc>
              <a:spcBef>
                <a:spcPct val="0"/>
              </a:spcBef>
              <a:buNone/>
            </a:pPr>
            <a:r>
              <a:rPr lang="en-US" dirty="0"/>
              <a:t>Click to edit Master title style</a:t>
            </a:r>
          </a:p>
        </p:txBody>
      </p:sp>
      <p:sp>
        <p:nvSpPr>
          <p:cNvPr id="3" name="Text Placeholder 2">
            <a:extLst>
              <a:ext uri="{FF2B5EF4-FFF2-40B4-BE49-F238E27FC236}">
                <a16:creationId xmlns:a16="http://schemas.microsoft.com/office/drawing/2014/main" id="{677E9D17-9820-0E28-7828-91A1D7BD2AAB}"/>
              </a:ext>
            </a:extLst>
          </p:cNvPr>
          <p:cNvSpPr>
            <a:spLocks noGrp="1"/>
          </p:cNvSpPr>
          <p:nvPr>
            <p:ph type="body" idx="1"/>
          </p:nvPr>
        </p:nvSpPr>
        <p:spPr>
          <a:xfrm>
            <a:off x="1193800" y="1825625"/>
            <a:ext cx="5689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62C6FB-028C-F85F-78F8-3D80B26504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Book" panose="020B0503020102020204" pitchFamily="34" charset="0"/>
              </a:defRPr>
            </a:lvl1pPr>
          </a:lstStyle>
          <a:p>
            <a:fld id="{5367924A-B290-463C-ACB8-A33BCC215F67}" type="datetimeFigureOut">
              <a:rPr lang="en-US" smtClean="0"/>
              <a:pPr/>
              <a:t>11/6/2025</a:t>
            </a:fld>
            <a:endParaRPr lang="en-US" dirty="0"/>
          </a:p>
        </p:txBody>
      </p:sp>
      <p:sp>
        <p:nvSpPr>
          <p:cNvPr id="5" name="Footer Placeholder 4">
            <a:extLst>
              <a:ext uri="{FF2B5EF4-FFF2-40B4-BE49-F238E27FC236}">
                <a16:creationId xmlns:a16="http://schemas.microsoft.com/office/drawing/2014/main" id="{8F460C94-C7D3-C4E2-B853-603A3806BD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ranklin Gothic Book" panose="020B05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37B792A3-3340-AEF5-54D2-E9A1442CC03B}"/>
              </a:ext>
            </a:extLst>
          </p:cNvPr>
          <p:cNvSpPr>
            <a:spLocks noGrp="1"/>
          </p:cNvSpPr>
          <p:nvPr>
            <p:ph type="sldNum" sz="quarter" idx="4"/>
          </p:nvPr>
        </p:nvSpPr>
        <p:spPr>
          <a:xfrm>
            <a:off x="8610600" y="6356350"/>
            <a:ext cx="1212130" cy="365125"/>
          </a:xfrm>
          <a:prstGeom prst="rect">
            <a:avLst/>
          </a:prstGeom>
        </p:spPr>
        <p:txBody>
          <a:bodyPr vert="horz" lIns="91440" tIns="45720" rIns="91440" bIns="45720" rtlCol="0" anchor="ctr"/>
          <a:lstStyle>
            <a:lvl1pPr algn="r">
              <a:defRPr sz="1200">
                <a:solidFill>
                  <a:schemeClr val="tx1">
                    <a:tint val="75000"/>
                  </a:schemeClr>
                </a:solidFill>
                <a:latin typeface="Franklin Gothic Book" panose="020B0503020102020204" pitchFamily="34" charset="0"/>
              </a:defRPr>
            </a:lvl1pPr>
          </a:lstStyle>
          <a:p>
            <a:fld id="{3F17A39D-C97D-4A34-A57D-B89DE6EB26B0}" type="slidenum">
              <a:rPr lang="en-US" smtClean="0"/>
              <a:pPr/>
              <a:t>‹#›</a:t>
            </a:fld>
            <a:endParaRPr lang="en-US" dirty="0"/>
          </a:p>
        </p:txBody>
      </p:sp>
    </p:spTree>
    <p:extLst>
      <p:ext uri="{BB962C8B-B14F-4D97-AF65-F5344CB8AC3E}">
        <p14:creationId xmlns:p14="http://schemas.microsoft.com/office/powerpoint/2010/main" val="133821453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8" r:id="rId5"/>
    <p:sldLayoutId id="2147483677" r:id="rId6"/>
    <p:sldLayoutId id="2147483680" r:id="rId7"/>
    <p:sldLayoutId id="2147483654" r:id="rId8"/>
    <p:sldLayoutId id="2147483652" r:id="rId9"/>
    <p:sldLayoutId id="2147483650" r:id="rId10"/>
    <p:sldLayoutId id="2147483653" r:id="rId11"/>
    <p:sldLayoutId id="2147483661" r:id="rId12"/>
    <p:sldLayoutId id="2147483655" r:id="rId13"/>
    <p:sldLayoutId id="2147483656" r:id="rId14"/>
    <p:sldLayoutId id="2147483678" r:id="rId15"/>
    <p:sldLayoutId id="2147483662" r:id="rId16"/>
    <p:sldLayoutId id="2147483657" r:id="rId17"/>
    <p:sldLayoutId id="2147483667" r:id="rId18"/>
    <p:sldLayoutId id="2147483665" r:id="rId19"/>
    <p:sldLayoutId id="2147483666" r:id="rId20"/>
    <p:sldLayoutId id="2147483679"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81" r:id="rId30"/>
  </p:sldLayoutIdLst>
  <p:txStyles>
    <p:titleStyle>
      <a:lvl1pPr algn="l" defTabSz="914400" rtl="0" eaLnBrk="1" latinLnBrk="0" hangingPunct="1">
        <a:lnSpc>
          <a:spcPct val="90000"/>
        </a:lnSpc>
        <a:spcBef>
          <a:spcPct val="0"/>
        </a:spcBef>
        <a:buNone/>
        <a:defRPr lang="en-US" sz="3200" b="1" i="0" kern="1200" dirty="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hyperlink" Target="http://focusbari.gr/el/%ce%b1%cf%81%cf%87%ce%b9%ce%ba%ce%ae" TargetMode="External"/><Relationship Id="rId5" Type="http://schemas.openxmlformats.org/officeDocument/2006/relationships/diagramLayout" Target="../diagrams/layout1.xml"/><Relationship Id="rId10" Type="http://schemas.openxmlformats.org/officeDocument/2006/relationships/hyperlink" Target="mailto:info@focusbari.gr" TargetMode="External"/><Relationship Id="rId4" Type="http://schemas.openxmlformats.org/officeDocument/2006/relationships/diagramData" Target="../diagrams/data1.xml"/><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chart" Target="../charts/chart14.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mailto:antigoni@focus.gr" TargetMode="External"/><Relationship Id="rId7" Type="http://schemas.openxmlformats.org/officeDocument/2006/relationships/diagramQuickStyle" Target="../diagrams/quickStyle2.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4.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137F6832-B421-2BC6-C468-C51F8FEEBCDF}"/>
              </a:ext>
            </a:extLst>
          </p:cNvPr>
          <p:cNvSpPr>
            <a:spLocks noGrp="1"/>
          </p:cNvSpPr>
          <p:nvPr>
            <p:ph type="title"/>
          </p:nvPr>
        </p:nvSpPr>
        <p:spPr>
          <a:xfrm>
            <a:off x="272144" y="1603717"/>
            <a:ext cx="5486399" cy="2345389"/>
          </a:xfrm>
        </p:spPr>
        <p:txBody>
          <a:bodyPr vert="horz" lIns="91440" tIns="45720" rIns="91440" bIns="45720" rtlCol="0" anchor="t">
            <a:noAutofit/>
          </a:bodyPr>
          <a:lstStyle/>
          <a:p>
            <a:pPr algn="l"/>
            <a:r>
              <a:rPr lang="en-US" sz="5000"/>
              <a:t>CX stories: </a:t>
            </a:r>
            <a:br>
              <a:rPr lang="en-US" sz="5000"/>
            </a:br>
            <a:r>
              <a:rPr lang="el-GR" sz="5000"/>
              <a:t>Η επόμενη εποχή</a:t>
            </a:r>
            <a:r>
              <a:rPr lang="en-US" sz="5000"/>
              <a:t> </a:t>
            </a:r>
            <a:r>
              <a:rPr lang="el-GR" sz="5000"/>
              <a:t>-η δύναμη της εμπειρίας</a:t>
            </a:r>
            <a:endParaRPr lang="en-US" sz="5000" dirty="0"/>
          </a:p>
        </p:txBody>
      </p:sp>
      <p:cxnSp>
        <p:nvCxnSpPr>
          <p:cNvPr id="1031" name="Straight Connector 103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9430D335-DC3F-B9FB-0763-02C62EC34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207" r="18207"/>
          <a:stretch/>
        </p:blipFill>
        <p:spPr bwMode="auto">
          <a:xfrm>
            <a:off x="5650992" y="10"/>
            <a:ext cx="6541008"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3" name="TextBox 8">
            <a:extLst>
              <a:ext uri="{FF2B5EF4-FFF2-40B4-BE49-F238E27FC236}">
                <a16:creationId xmlns:a16="http://schemas.microsoft.com/office/drawing/2014/main" id="{E9D1EFE2-3383-7761-94FE-ADF11E30E2EE}"/>
              </a:ext>
            </a:extLst>
          </p:cNvPr>
          <p:cNvGraphicFramePr/>
          <p:nvPr>
            <p:extLst>
              <p:ext uri="{D42A27DB-BD31-4B8C-83A1-F6EECF244321}">
                <p14:modId xmlns:p14="http://schemas.microsoft.com/office/powerpoint/2010/main" val="2428571016"/>
              </p:ext>
            </p:extLst>
          </p:nvPr>
        </p:nvGraphicFramePr>
        <p:xfrm>
          <a:off x="378825" y="4817104"/>
          <a:ext cx="4877372" cy="1420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8DF0E00A-F090-FCD8-B42F-FB0BBA5C8FEE}"/>
              </a:ext>
            </a:extLst>
          </p:cNvPr>
          <p:cNvPicPr>
            <a:picLocks noChangeAspect="1"/>
          </p:cNvPicPr>
          <p:nvPr/>
        </p:nvPicPr>
        <p:blipFill>
          <a:blip r:embed="rId9"/>
          <a:stretch>
            <a:fillRect/>
          </a:stretch>
        </p:blipFill>
        <p:spPr>
          <a:xfrm>
            <a:off x="6530" y="247880"/>
            <a:ext cx="3620005" cy="1105054"/>
          </a:xfrm>
          <a:prstGeom prst="rect">
            <a:avLst/>
          </a:prstGeom>
        </p:spPr>
      </p:pic>
      <p:sp>
        <p:nvSpPr>
          <p:cNvPr id="2" name="TextBox 1">
            <a:extLst>
              <a:ext uri="{FF2B5EF4-FFF2-40B4-BE49-F238E27FC236}">
                <a16:creationId xmlns:a16="http://schemas.microsoft.com/office/drawing/2014/main" id="{DB29EBF8-9C1B-BDD7-54B5-BC257F3DE74C}"/>
              </a:ext>
            </a:extLst>
          </p:cNvPr>
          <p:cNvSpPr txBox="1"/>
          <p:nvPr/>
        </p:nvSpPr>
        <p:spPr>
          <a:xfrm>
            <a:off x="50210" y="6344653"/>
            <a:ext cx="5813092" cy="338554"/>
          </a:xfrm>
          <a:prstGeom prst="rect">
            <a:avLst/>
          </a:prstGeom>
          <a:noFill/>
        </p:spPr>
        <p:txBody>
          <a:bodyPr wrap="square">
            <a:spAutoFit/>
          </a:bodyPr>
          <a:lstStyle/>
          <a:p>
            <a:r>
              <a:rPr lang="en-US" sz="800" dirty="0">
                <a:ea typeface="Times New Roman" panose="02020603050405020304" pitchFamily="18" charset="0"/>
                <a:cs typeface="Arial" panose="020B0604020202020204" pitchFamily="34" charset="0"/>
              </a:rPr>
              <a:t>FOCUS BARI A.E. </a:t>
            </a:r>
            <a:r>
              <a:rPr lang="el-GR" sz="800" dirty="0">
                <a:ea typeface="Times New Roman" panose="02020603050405020304" pitchFamily="18" charset="0"/>
                <a:cs typeface="Arial" panose="020B0604020202020204" pitchFamily="34" charset="0"/>
              </a:rPr>
              <a:t>Λεωφ. </a:t>
            </a:r>
            <a:r>
              <a:rPr lang="el-GR" sz="800" dirty="0" err="1">
                <a:ea typeface="Times New Roman" panose="02020603050405020304" pitchFamily="18" charset="0"/>
                <a:cs typeface="Arial" panose="020B0604020202020204" pitchFamily="34" charset="0"/>
              </a:rPr>
              <a:t>Κηφισίας</a:t>
            </a:r>
            <a:r>
              <a:rPr lang="el-GR" sz="800" dirty="0">
                <a:ea typeface="Times New Roman" panose="02020603050405020304" pitchFamily="18" charset="0"/>
                <a:cs typeface="Arial" panose="020B0604020202020204" pitchFamily="34" charset="0"/>
              </a:rPr>
              <a:t> 62 </a:t>
            </a:r>
            <a:r>
              <a:rPr lang="en-US" sz="800" dirty="0">
                <a:ea typeface="Times New Roman" panose="02020603050405020304" pitchFamily="18" charset="0"/>
                <a:cs typeface="Arial" panose="020B0604020202020204" pitchFamily="34" charset="0"/>
              </a:rPr>
              <a:t>&amp; </a:t>
            </a:r>
            <a:r>
              <a:rPr lang="el-GR" sz="800" dirty="0">
                <a:ea typeface="Times New Roman" panose="02020603050405020304" pitchFamily="18" charset="0"/>
                <a:cs typeface="Arial" panose="020B0604020202020204" pitchFamily="34" charset="0"/>
              </a:rPr>
              <a:t>Χ</a:t>
            </a:r>
            <a:r>
              <a:rPr lang="en-US" sz="800" dirty="0">
                <a:ea typeface="Times New Roman" panose="02020603050405020304" pitchFamily="18" charset="0"/>
                <a:cs typeface="Arial" panose="020B0604020202020204" pitchFamily="34" charset="0"/>
              </a:rPr>
              <a:t>. </a:t>
            </a:r>
            <a:r>
              <a:rPr lang="el-GR" sz="800" dirty="0" err="1">
                <a:ea typeface="Times New Roman" panose="02020603050405020304" pitchFamily="18" charset="0"/>
                <a:cs typeface="Arial" panose="020B0604020202020204" pitchFamily="34" charset="0"/>
              </a:rPr>
              <a:t>Σαμπαγ</a:t>
            </a:r>
            <a:r>
              <a:rPr lang="en-US" sz="800" dirty="0">
                <a:ea typeface="Times New Roman" panose="02020603050405020304" pitchFamily="18" charset="0"/>
                <a:cs typeface="Arial" panose="020B0604020202020204" pitchFamily="34" charset="0"/>
              </a:rPr>
              <a:t> - </a:t>
            </a:r>
            <a:r>
              <a:rPr lang="el-GR" sz="800" dirty="0">
                <a:ea typeface="Times New Roman" panose="02020603050405020304" pitchFamily="18" charset="0"/>
                <a:cs typeface="Arial" panose="020B0604020202020204" pitchFamily="34" charset="0"/>
              </a:rPr>
              <a:t>Σ</a:t>
            </a:r>
            <a:r>
              <a:rPr lang="en-US" sz="800" dirty="0">
                <a:ea typeface="Times New Roman" panose="02020603050405020304" pitchFamily="18" charset="0"/>
                <a:cs typeface="Arial" panose="020B0604020202020204" pitchFamily="34" charset="0"/>
              </a:rPr>
              <a:t>. </a:t>
            </a:r>
            <a:r>
              <a:rPr lang="el-GR" sz="800" dirty="0" err="1">
                <a:ea typeface="Times New Roman" panose="02020603050405020304" pitchFamily="18" charset="0"/>
                <a:cs typeface="Arial" panose="020B0604020202020204" pitchFamily="34" charset="0"/>
              </a:rPr>
              <a:t>Χουρι</a:t>
            </a:r>
            <a:r>
              <a:rPr lang="en-US" sz="800" dirty="0">
                <a:ea typeface="Times New Roman" panose="02020603050405020304" pitchFamily="18" charset="0"/>
                <a:cs typeface="Arial" panose="020B0604020202020204" pitchFamily="34" charset="0"/>
              </a:rPr>
              <a:t>, 151 25 </a:t>
            </a:r>
            <a:r>
              <a:rPr lang="el-GR" sz="800" dirty="0">
                <a:ea typeface="Times New Roman" panose="02020603050405020304" pitchFamily="18" charset="0"/>
                <a:cs typeface="Arial" panose="020B0604020202020204" pitchFamily="34" charset="0"/>
              </a:rPr>
              <a:t>Μαρούσι</a:t>
            </a:r>
            <a:r>
              <a:rPr lang="en-US" sz="800" dirty="0">
                <a:ea typeface="Times New Roman" panose="02020603050405020304" pitchFamily="18" charset="0"/>
                <a:cs typeface="Arial" panose="020B0604020202020204" pitchFamily="34" charset="0"/>
              </a:rPr>
              <a:t> </a:t>
            </a:r>
            <a:r>
              <a:rPr lang="en-US" sz="800" b="1" dirty="0">
                <a:ea typeface="Calibri" panose="020F0502020204030204" pitchFamily="34" charset="0"/>
                <a:cs typeface="Arial" panose="020B0604020202020204" pitchFamily="34" charset="0"/>
              </a:rPr>
              <a:t>|</a:t>
            </a:r>
            <a:r>
              <a:rPr lang="el-GR" sz="800" b="1" dirty="0">
                <a:ea typeface="Calibri" panose="020F0502020204030204" pitchFamily="34" charset="0"/>
                <a:cs typeface="Arial" panose="020B0604020202020204" pitchFamily="34" charset="0"/>
              </a:rPr>
              <a:t> </a:t>
            </a:r>
            <a:r>
              <a:rPr lang="en-US" sz="800" dirty="0">
                <a:ea typeface="Times New Roman" panose="02020603050405020304" pitchFamily="18" charset="0"/>
                <a:cs typeface="Arial" panose="020B0604020202020204" pitchFamily="34" charset="0"/>
              </a:rPr>
              <a:t>+30 210 7238122 </a:t>
            </a:r>
            <a:r>
              <a:rPr lang="en-US" sz="800" b="1" dirty="0">
                <a:ea typeface="Calibri" panose="020F0502020204030204" pitchFamily="34" charset="0"/>
                <a:cs typeface="Arial" panose="020B0604020202020204" pitchFamily="34" charset="0"/>
              </a:rPr>
              <a:t>|</a:t>
            </a:r>
            <a:r>
              <a:rPr lang="el-GR" sz="800" b="1" dirty="0">
                <a:ea typeface="Calibri" panose="020F0502020204030204" pitchFamily="34" charset="0"/>
                <a:cs typeface="Arial" panose="020B0604020202020204" pitchFamily="34" charset="0"/>
              </a:rPr>
              <a:t> </a:t>
            </a:r>
            <a:r>
              <a:rPr lang="en-US" sz="800" dirty="0">
                <a:ea typeface="Calibri" panose="020F0502020204030204" pitchFamily="34" charset="0"/>
                <a:cs typeface="Arial" panose="020B0604020202020204" pitchFamily="34" charset="0"/>
                <a:hlinkClick r:id="rId10"/>
              </a:rPr>
              <a:t>info@focus.gr</a:t>
            </a:r>
            <a:r>
              <a:rPr lang="en-US" sz="800" dirty="0">
                <a:ea typeface="Calibri" panose="020F0502020204030204" pitchFamily="34" charset="0"/>
                <a:cs typeface="Arial" panose="020B0604020202020204" pitchFamily="34" charset="0"/>
              </a:rPr>
              <a:t> </a:t>
            </a:r>
            <a:r>
              <a:rPr lang="en-US" sz="800" b="1" dirty="0">
                <a:ea typeface="Calibri" panose="020F0502020204030204" pitchFamily="34" charset="0"/>
                <a:cs typeface="Arial" panose="020B0604020202020204" pitchFamily="34" charset="0"/>
              </a:rPr>
              <a:t>|</a:t>
            </a:r>
            <a:r>
              <a:rPr lang="en-US" sz="800" dirty="0">
                <a:ea typeface="Calibri" panose="020F0502020204030204" pitchFamily="34" charset="0"/>
                <a:cs typeface="Arial" panose="020B0604020202020204" pitchFamily="34" charset="0"/>
              </a:rPr>
              <a:t> </a:t>
            </a:r>
            <a:r>
              <a:rPr lang="en-US" sz="800" dirty="0">
                <a:ea typeface="Calibri" panose="020F0502020204030204" pitchFamily="34" charset="0"/>
                <a:cs typeface="Arial" panose="020B0604020202020204" pitchFamily="34" charset="0"/>
                <a:hlinkClick r:id="rId11"/>
              </a:rPr>
              <a:t>www.focusbari.gr </a:t>
            </a:r>
            <a:r>
              <a:rPr lang="en-US" sz="800" b="1" dirty="0">
                <a:ea typeface="Calibri" panose="020F0502020204030204" pitchFamily="34" charset="0"/>
                <a:cs typeface="Arial" panose="020B0604020202020204" pitchFamily="34" charset="0"/>
              </a:rPr>
              <a:t>| </a:t>
            </a:r>
            <a:r>
              <a:rPr lang="el-GR" sz="800" b="1" dirty="0">
                <a:ea typeface="Calibri" panose="020F0502020204030204" pitchFamily="34" charset="0"/>
                <a:cs typeface="Arial" panose="020B0604020202020204" pitchFamily="34" charset="0"/>
              </a:rPr>
              <a:t> </a:t>
            </a:r>
            <a:r>
              <a:rPr lang="el-GR" sz="800" dirty="0">
                <a:ea typeface="Times New Roman" panose="02020603050405020304" pitchFamily="18" charset="0"/>
                <a:cs typeface="Arial" panose="020B0604020202020204" pitchFamily="34" charset="0"/>
              </a:rPr>
              <a:t>ΑΡ. ΓΕΜΗ</a:t>
            </a:r>
            <a:r>
              <a:rPr lang="en-US" sz="800" dirty="0">
                <a:ea typeface="Times New Roman" panose="02020603050405020304" pitchFamily="18" charset="0"/>
                <a:cs typeface="Arial" panose="020B0604020202020204" pitchFamily="34" charset="0"/>
              </a:rPr>
              <a:t>:001239201000 </a:t>
            </a:r>
            <a:endParaRPr lang="el-GR" sz="800" dirty="0"/>
          </a:p>
        </p:txBody>
      </p:sp>
    </p:spTree>
    <p:extLst>
      <p:ext uri="{BB962C8B-B14F-4D97-AF65-F5344CB8AC3E}">
        <p14:creationId xmlns:p14="http://schemas.microsoft.com/office/powerpoint/2010/main" val="1217102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DBA1-35E0-2647-587E-D2BD62E3975B}"/>
              </a:ext>
            </a:extLst>
          </p:cNvPr>
          <p:cNvSpPr>
            <a:spLocks noGrp="1"/>
          </p:cNvSpPr>
          <p:nvPr>
            <p:ph type="title"/>
          </p:nvPr>
        </p:nvSpPr>
        <p:spPr>
          <a:xfrm>
            <a:off x="200966" y="40515"/>
            <a:ext cx="12259733" cy="1325563"/>
          </a:xfrm>
        </p:spPr>
        <p:txBody>
          <a:bodyPr/>
          <a:lstStyle/>
          <a:p>
            <a:r>
              <a:rPr lang="el-GR" sz="3200"/>
              <a:t>Οι Έλληνες μοιράζονται το συναίσθημα –είτε</a:t>
            </a:r>
            <a:r>
              <a:rPr lang="el-GR" sz="3200">
                <a:solidFill>
                  <a:srgbClr val="0070C0"/>
                </a:solidFill>
              </a:rPr>
              <a:t> </a:t>
            </a:r>
            <a:r>
              <a:rPr lang="en-US" sz="3200">
                <a:solidFill>
                  <a:srgbClr val="0070C0"/>
                </a:solidFill>
              </a:rPr>
              <a:t>WOW </a:t>
            </a:r>
            <a:r>
              <a:rPr lang="el-GR" sz="3200"/>
              <a:t>είτε </a:t>
            </a:r>
            <a:r>
              <a:rPr lang="en-US" sz="3200">
                <a:solidFill>
                  <a:srgbClr val="FF0000"/>
                </a:solidFill>
              </a:rPr>
              <a:t>OUCH</a:t>
            </a:r>
            <a:endParaRPr lang="en-US" sz="3200" dirty="0">
              <a:solidFill>
                <a:schemeClr val="tx1"/>
              </a:solidFill>
            </a:endParaRPr>
          </a:p>
        </p:txBody>
      </p:sp>
      <p:sp>
        <p:nvSpPr>
          <p:cNvPr id="5" name="TextBox 4">
            <a:extLst>
              <a:ext uri="{FF2B5EF4-FFF2-40B4-BE49-F238E27FC236}">
                <a16:creationId xmlns:a16="http://schemas.microsoft.com/office/drawing/2014/main" id="{2DB17161-6653-0E82-018B-6D5134A8ED7C}"/>
              </a:ext>
            </a:extLst>
          </p:cNvPr>
          <p:cNvSpPr txBox="1"/>
          <p:nvPr/>
        </p:nvSpPr>
        <p:spPr>
          <a:xfrm>
            <a:off x="7850984" y="1820294"/>
            <a:ext cx="2547492" cy="400110"/>
          </a:xfrm>
          <a:prstGeom prst="rect">
            <a:avLst/>
          </a:prstGeom>
          <a:noFill/>
        </p:spPr>
        <p:txBody>
          <a:bodyPr wrap="none" rtlCol="0">
            <a:spAutoFit/>
          </a:bodyPr>
          <a:lstStyle/>
          <a:p>
            <a:r>
              <a:rPr lang="el-GR" sz="2000" b="1" i="1" dirty="0">
                <a:solidFill>
                  <a:srgbClr val="FF0000"/>
                </a:solidFill>
              </a:rPr>
              <a:t>κακή εμπειρία</a:t>
            </a:r>
            <a:r>
              <a:rPr lang="en-US" sz="2000" b="1" i="1" dirty="0">
                <a:solidFill>
                  <a:srgbClr val="FF0000"/>
                </a:solidFill>
              </a:rPr>
              <a:t> OUCH</a:t>
            </a:r>
            <a:r>
              <a:rPr lang="el-GR" sz="2000" b="1" i="1" dirty="0">
                <a:solidFill>
                  <a:srgbClr val="FF0000"/>
                </a:solidFill>
              </a:rPr>
              <a:t>..</a:t>
            </a:r>
            <a:endParaRPr lang="en-US" sz="2000" b="1" i="1" dirty="0">
              <a:solidFill>
                <a:srgbClr val="FF0000"/>
              </a:solidFill>
            </a:endParaRPr>
          </a:p>
        </p:txBody>
      </p:sp>
      <p:graphicFrame>
        <p:nvGraphicFramePr>
          <p:cNvPr id="6" name="Content Placeholder 5">
            <a:extLst>
              <a:ext uri="{FF2B5EF4-FFF2-40B4-BE49-F238E27FC236}">
                <a16:creationId xmlns:a16="http://schemas.microsoft.com/office/drawing/2014/main" id="{E9D1752C-11DC-FD06-B549-7758C2C4FCD9}"/>
              </a:ext>
            </a:extLst>
          </p:cNvPr>
          <p:cNvGraphicFramePr>
            <a:graphicFrameLocks/>
          </p:cNvGraphicFramePr>
          <p:nvPr>
            <p:extLst>
              <p:ext uri="{D42A27DB-BD31-4B8C-83A1-F6EECF244321}">
                <p14:modId xmlns:p14="http://schemas.microsoft.com/office/powerpoint/2010/main" val="4037594612"/>
              </p:ext>
            </p:extLst>
          </p:nvPr>
        </p:nvGraphicFramePr>
        <p:xfrm>
          <a:off x="-105633" y="2026585"/>
          <a:ext cx="9663113" cy="52907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5">
            <a:extLst>
              <a:ext uri="{FF2B5EF4-FFF2-40B4-BE49-F238E27FC236}">
                <a16:creationId xmlns:a16="http://schemas.microsoft.com/office/drawing/2014/main" id="{16F466C5-5336-C9CB-2BD7-EA64654B0AAD}"/>
              </a:ext>
            </a:extLst>
          </p:cNvPr>
          <p:cNvGraphicFramePr>
            <a:graphicFrameLocks/>
          </p:cNvGraphicFramePr>
          <p:nvPr>
            <p:extLst>
              <p:ext uri="{D42A27DB-BD31-4B8C-83A1-F6EECF244321}">
                <p14:modId xmlns:p14="http://schemas.microsoft.com/office/powerpoint/2010/main" val="825240876"/>
              </p:ext>
            </p:extLst>
          </p:nvPr>
        </p:nvGraphicFramePr>
        <p:xfrm>
          <a:off x="6726626" y="2026585"/>
          <a:ext cx="5747060" cy="405953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6C22B0DE-A7CD-AF78-2C81-AB84DBE8E9FA}"/>
              </a:ext>
            </a:extLst>
          </p:cNvPr>
          <p:cNvSpPr txBox="1"/>
          <p:nvPr/>
        </p:nvSpPr>
        <p:spPr>
          <a:xfrm>
            <a:off x="5835442" y="2353595"/>
            <a:ext cx="4058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Franklin Gothic Book"/>
                <a:ea typeface="+mn-ea"/>
                <a:cs typeface="+mn-cs"/>
              </a:rPr>
              <a:t>%</a:t>
            </a:r>
            <a:endParaRPr kumimoji="0" lang="en-US" sz="2400" b="1" i="0" u="none" strike="noStrike" kern="1200" cap="none" spc="0" normalizeH="0" baseline="0" noProof="0" dirty="0">
              <a:ln>
                <a:noFill/>
              </a:ln>
              <a:solidFill>
                <a:prstClr val="black"/>
              </a:solidFill>
              <a:effectLst/>
              <a:uLnTx/>
              <a:uFillTx/>
              <a:latin typeface="Franklin Gothic Book"/>
              <a:ea typeface="+mn-ea"/>
              <a:cs typeface="+mn-cs"/>
            </a:endParaRPr>
          </a:p>
        </p:txBody>
      </p:sp>
      <p:pic>
        <p:nvPicPr>
          <p:cNvPr id="10" name="Picture 3">
            <a:extLst>
              <a:ext uri="{FF2B5EF4-FFF2-40B4-BE49-F238E27FC236}">
                <a16:creationId xmlns:a16="http://schemas.microsoft.com/office/drawing/2014/main" id="{482B5F14-696A-48D0-320A-473231834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0563804" y="1795926"/>
            <a:ext cx="1097280" cy="10972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B2C4D30A-ECCE-A706-E1AB-F992FAC63D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81001" y="1582565"/>
            <a:ext cx="1434822" cy="20177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Content Placeholder 5">
            <a:extLst>
              <a:ext uri="{FF2B5EF4-FFF2-40B4-BE49-F238E27FC236}">
                <a16:creationId xmlns:a16="http://schemas.microsoft.com/office/drawing/2014/main" id="{FBD0BF56-F7C0-82CC-2F66-F33C1E280C20}"/>
              </a:ext>
            </a:extLst>
          </p:cNvPr>
          <p:cNvGraphicFramePr>
            <a:graphicFrameLocks/>
          </p:cNvGraphicFramePr>
          <p:nvPr>
            <p:extLst>
              <p:ext uri="{D42A27DB-BD31-4B8C-83A1-F6EECF244321}">
                <p14:modId xmlns:p14="http://schemas.microsoft.com/office/powerpoint/2010/main" val="2994091640"/>
              </p:ext>
            </p:extLst>
          </p:nvPr>
        </p:nvGraphicFramePr>
        <p:xfrm>
          <a:off x="146527" y="5961834"/>
          <a:ext cx="13194705" cy="896472"/>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1">
            <a:extLst>
              <a:ext uri="{FF2B5EF4-FFF2-40B4-BE49-F238E27FC236}">
                <a16:creationId xmlns:a16="http://schemas.microsoft.com/office/drawing/2014/main" id="{E7967521-6E1A-64EA-E8EF-6D65EA4DC54F}"/>
              </a:ext>
            </a:extLst>
          </p:cNvPr>
          <p:cNvSpPr txBox="1"/>
          <p:nvPr/>
        </p:nvSpPr>
        <p:spPr>
          <a:xfrm>
            <a:off x="1559789" y="1871182"/>
            <a:ext cx="3366627" cy="400110"/>
          </a:xfrm>
          <a:prstGeom prst="rect">
            <a:avLst/>
          </a:prstGeom>
          <a:noFill/>
        </p:spPr>
        <p:txBody>
          <a:bodyPr wrap="none" rtlCol="0">
            <a:spAutoFit/>
          </a:bodyPr>
          <a:lstStyle/>
          <a:p>
            <a:r>
              <a:rPr lang="el-GR" sz="2000" b="1" dirty="0"/>
              <a:t> </a:t>
            </a:r>
            <a:r>
              <a:rPr lang="en-US" sz="2000" b="1" dirty="0"/>
              <a:t>…</a:t>
            </a:r>
            <a:r>
              <a:rPr lang="el-GR" sz="2000" b="1" i="1" dirty="0">
                <a:solidFill>
                  <a:srgbClr val="0070C0"/>
                </a:solidFill>
              </a:rPr>
              <a:t>εξαιρετική εμπειρία </a:t>
            </a:r>
            <a:r>
              <a:rPr lang="en-US" sz="2000" b="1" i="1" dirty="0">
                <a:solidFill>
                  <a:srgbClr val="0070C0"/>
                </a:solidFill>
              </a:rPr>
              <a:t>WOW</a:t>
            </a:r>
            <a:r>
              <a:rPr lang="el-GR" sz="2000" b="1" i="1" dirty="0">
                <a:solidFill>
                  <a:srgbClr val="0070C0"/>
                </a:solidFill>
              </a:rPr>
              <a:t>...</a:t>
            </a:r>
            <a:endParaRPr lang="en-US" sz="2000" b="1" i="1" dirty="0">
              <a:solidFill>
                <a:srgbClr val="0070C0"/>
              </a:solidFill>
            </a:endParaRPr>
          </a:p>
        </p:txBody>
      </p:sp>
      <p:sp>
        <p:nvSpPr>
          <p:cNvPr id="3" name="Rounded Rectangle 15">
            <a:extLst>
              <a:ext uri="{FF2B5EF4-FFF2-40B4-BE49-F238E27FC236}">
                <a16:creationId xmlns:a16="http://schemas.microsoft.com/office/drawing/2014/main" id="{BA371306-C666-A02E-1B31-EDD9E80F3AD1}"/>
              </a:ext>
            </a:extLst>
          </p:cNvPr>
          <p:cNvSpPr/>
          <p:nvPr/>
        </p:nvSpPr>
        <p:spPr>
          <a:xfrm>
            <a:off x="4062757" y="4676006"/>
            <a:ext cx="916852" cy="485226"/>
          </a:xfrm>
          <a:prstGeom prst="roundRect">
            <a:avLst/>
          </a:prstGeom>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a:solidFill>
                  <a:srgbClr val="44546A"/>
                </a:solidFill>
                <a:latin typeface="Franklin Gothic Demi" panose="020B0703020102020204" pitchFamily="34" charset="0"/>
                <a:cs typeface="Arial" panose="020B0604020202020204" pitchFamily="34" charset="0"/>
              </a:rPr>
              <a:t>7</a:t>
            </a:r>
            <a:r>
              <a:rPr lang="en-US" sz="2400" b="1">
                <a:solidFill>
                  <a:srgbClr val="44546A"/>
                </a:solidFill>
                <a:latin typeface="Franklin Gothic Demi" panose="020B0703020102020204" pitchFamily="34" charset="0"/>
                <a:cs typeface="Arial" panose="020B0604020202020204" pitchFamily="34" charset="0"/>
              </a:rPr>
              <a:t>1</a:t>
            </a:r>
            <a:r>
              <a:rPr kumimoji="0" lang="el-GR" sz="2400" b="1" i="0" u="none" strike="noStrike" kern="1200" cap="none" spc="0" normalizeH="0" baseline="0" noProof="0">
                <a:ln>
                  <a:noFill/>
                </a:ln>
                <a:solidFill>
                  <a:srgbClr val="44546A"/>
                </a:solidFill>
                <a:effectLst/>
                <a:uLnTx/>
                <a:uFillTx/>
                <a:latin typeface="Franklin Gothic Demi" panose="020B0703020102020204" pitchFamily="34" charset="0"/>
                <a:cs typeface="Arial" panose="020B0604020202020204" pitchFamily="34" charset="0"/>
              </a:rPr>
              <a:t>%</a:t>
            </a:r>
            <a:endParaRPr kumimoji="0" lang="en-GB"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CDAFADD5-9E2E-AB05-1CD4-AC7E3DA1803A}"/>
              </a:ext>
            </a:extLst>
          </p:cNvPr>
          <p:cNvSpPr/>
          <p:nvPr/>
        </p:nvSpPr>
        <p:spPr>
          <a:xfrm>
            <a:off x="9023732" y="4429326"/>
            <a:ext cx="916852" cy="485226"/>
          </a:xfrm>
          <a:prstGeom prst="roundRect">
            <a:avLst/>
          </a:prstGeom>
          <a:solidFill>
            <a:schemeClr val="bg1"/>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a:solidFill>
                  <a:srgbClr val="44546A"/>
                </a:solidFill>
                <a:latin typeface="Franklin Gothic Demi" panose="020B0703020102020204" pitchFamily="34" charset="0"/>
                <a:cs typeface="Arial" panose="020B0604020202020204" pitchFamily="34" charset="0"/>
              </a:rPr>
              <a:t>7</a:t>
            </a:r>
            <a:r>
              <a:rPr lang="en-US" sz="2400" b="1">
                <a:solidFill>
                  <a:srgbClr val="44546A"/>
                </a:solidFill>
                <a:latin typeface="Franklin Gothic Demi" panose="020B0703020102020204" pitchFamily="34" charset="0"/>
                <a:cs typeface="Arial" panose="020B0604020202020204" pitchFamily="34" charset="0"/>
              </a:rPr>
              <a:t>2</a:t>
            </a:r>
            <a:r>
              <a:rPr kumimoji="0" lang="el-GR" sz="2400" b="1" i="0" u="none" strike="noStrike" kern="1200" cap="none" spc="0" normalizeH="0" baseline="0" noProof="0">
                <a:ln>
                  <a:noFill/>
                </a:ln>
                <a:solidFill>
                  <a:srgbClr val="44546A"/>
                </a:solidFill>
                <a:effectLst/>
                <a:uLnTx/>
                <a:uFillTx/>
                <a:latin typeface="Franklin Gothic Demi" panose="020B0703020102020204" pitchFamily="34" charset="0"/>
                <a:cs typeface="Arial" panose="020B0604020202020204" pitchFamily="34" charset="0"/>
              </a:rPr>
              <a:t>%</a:t>
            </a:r>
            <a:endParaRPr kumimoji="0" lang="en-GB"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DAD8957-E72E-1641-FFD5-F527140517C1}"/>
              </a:ext>
            </a:extLst>
          </p:cNvPr>
          <p:cNvSpPr/>
          <p:nvPr/>
        </p:nvSpPr>
        <p:spPr>
          <a:xfrm>
            <a:off x="4867255" y="1322221"/>
            <a:ext cx="2476740" cy="57576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600" b="1"/>
              <a:t>Το συναίσθημα είναι ο καταλύτης κάθε εμπειρίας</a:t>
            </a:r>
            <a:endParaRPr lang="en-US" sz="1600" b="1"/>
          </a:p>
        </p:txBody>
      </p:sp>
    </p:spTree>
    <p:extLst>
      <p:ext uri="{BB962C8B-B14F-4D97-AF65-F5344CB8AC3E}">
        <p14:creationId xmlns:p14="http://schemas.microsoft.com/office/powerpoint/2010/main" val="304030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1AFA7-2108-4AFB-088F-2038990060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41875-BC0A-2C6B-1CDB-791460DB5F1A}"/>
              </a:ext>
            </a:extLst>
          </p:cNvPr>
          <p:cNvSpPr>
            <a:spLocks noGrp="1"/>
          </p:cNvSpPr>
          <p:nvPr>
            <p:ph type="title"/>
          </p:nvPr>
        </p:nvSpPr>
        <p:spPr>
          <a:xfrm>
            <a:off x="481540" y="33815"/>
            <a:ext cx="10262387" cy="1325563"/>
          </a:xfrm>
        </p:spPr>
        <p:txBody>
          <a:bodyPr vert="horz" lIns="91440" tIns="45720" rIns="91440" bIns="45720" rtlCol="0" anchor="ctr" anchorCtr="0">
            <a:normAutofit/>
          </a:bodyPr>
          <a:lstStyle/>
          <a:p>
            <a:r>
              <a:rPr lang="el-GR" sz="3200" dirty="0">
                <a:latin typeface="Franklin Gothic Demi" panose="020B0703020102020204" pitchFamily="34" charset="0"/>
              </a:rPr>
              <a:t>Οι </a:t>
            </a:r>
            <a:r>
              <a:rPr lang="el-GR" sz="3200">
                <a:latin typeface="Franklin Gothic Demi" panose="020B0703020102020204" pitchFamily="34" charset="0"/>
              </a:rPr>
              <a:t>εμπειρίες μας πάντα κάτι έχουν να πουν...</a:t>
            </a:r>
            <a:endParaRPr lang="en-GB" sz="3200" b="1" i="0" kern="1200" dirty="0">
              <a:latin typeface="Franklin Gothic Demi" panose="020B0703020102020204" pitchFamily="34" charset="0"/>
              <a:ea typeface="+mj-ea"/>
              <a:cs typeface="+mj-cs"/>
            </a:endParaRPr>
          </a:p>
        </p:txBody>
      </p:sp>
      <p:sp>
        <p:nvSpPr>
          <p:cNvPr id="3" name="TextBox 2">
            <a:extLst>
              <a:ext uri="{FF2B5EF4-FFF2-40B4-BE49-F238E27FC236}">
                <a16:creationId xmlns:a16="http://schemas.microsoft.com/office/drawing/2014/main" id="{2B474757-7DAF-0F63-8FFE-27094886863B}"/>
              </a:ext>
            </a:extLst>
          </p:cNvPr>
          <p:cNvSpPr txBox="1"/>
          <p:nvPr/>
        </p:nvSpPr>
        <p:spPr>
          <a:xfrm>
            <a:off x="5966691" y="2095631"/>
            <a:ext cx="6227549" cy="4338000"/>
          </a:xfrm>
          <a:prstGeom prst="rect">
            <a:avLst/>
          </a:prstGeom>
        </p:spPr>
        <p:txBody>
          <a:bodyPr vert="horz" lIns="91440" tIns="45720" rIns="91440" bIns="45720" rtlCol="0">
            <a:normAutofit/>
          </a:bodyPr>
          <a:lstStyle/>
          <a:p>
            <a:endParaRPr lang="en-GB" sz="3200" b="1" i="1" dirty="0">
              <a:latin typeface="Franklin Gothic Book" panose="020B0503020102020204" pitchFamily="34" charset="0"/>
            </a:endParaRPr>
          </a:p>
        </p:txBody>
      </p:sp>
      <p:sp>
        <p:nvSpPr>
          <p:cNvPr id="5" name="TextBox 4">
            <a:extLst>
              <a:ext uri="{FF2B5EF4-FFF2-40B4-BE49-F238E27FC236}">
                <a16:creationId xmlns:a16="http://schemas.microsoft.com/office/drawing/2014/main" id="{94FC5ECD-B753-618F-3141-82C8925A7EBC}"/>
              </a:ext>
            </a:extLst>
          </p:cNvPr>
          <p:cNvSpPr txBox="1"/>
          <p:nvPr/>
        </p:nvSpPr>
        <p:spPr bwMode="white">
          <a:xfrm>
            <a:off x="539750" y="6127264"/>
            <a:ext cx="5464800" cy="197336"/>
          </a:xfrm>
          <a:prstGeom prst="rect">
            <a:avLst/>
          </a:prstGeom>
        </p:spPr>
        <p:txBody>
          <a:bodyPr vert="horz" lIns="91440" tIns="45720" rIns="91440" bIns="45720" rtlCol="0" anchor="b" anchorCtr="0">
            <a:normAutofit/>
          </a:bodyPr>
          <a:lstStyle/>
          <a:p>
            <a:pPr>
              <a:lnSpc>
                <a:spcPct val="90000"/>
              </a:lnSpc>
              <a:spcAft>
                <a:spcPts val="600"/>
              </a:spcAft>
            </a:pPr>
            <a:r>
              <a:rPr lang="en-GB" sz="700" b="1" i="0" kern="1200">
                <a:effectLst>
                  <a:outerShdw blurRad="38100" dist="38100" dir="2700000" algn="tl">
                    <a:srgbClr val="000000">
                      <a:alpha val="43137"/>
                    </a:srgbClr>
                  </a:outerShdw>
                </a:effectLst>
                <a:latin typeface="Franklin Gothic Demi" panose="020B0703020102020204" pitchFamily="34" charset="0"/>
                <a:ea typeface="+mn-ea"/>
                <a:cs typeface="+mn-cs"/>
              </a:rPr>
              <a:t>;</a:t>
            </a:r>
          </a:p>
        </p:txBody>
      </p:sp>
      <p:sp>
        <p:nvSpPr>
          <p:cNvPr id="4" name="TextBox 3">
            <a:extLst>
              <a:ext uri="{FF2B5EF4-FFF2-40B4-BE49-F238E27FC236}">
                <a16:creationId xmlns:a16="http://schemas.microsoft.com/office/drawing/2014/main" id="{5C4F49CF-014D-4262-1E09-873F16ABFBA6}"/>
              </a:ext>
            </a:extLst>
          </p:cNvPr>
          <p:cNvSpPr txBox="1"/>
          <p:nvPr/>
        </p:nvSpPr>
        <p:spPr>
          <a:xfrm>
            <a:off x="264160" y="2577563"/>
            <a:ext cx="5702531" cy="3374137"/>
          </a:xfrm>
          <a:prstGeom prst="rect">
            <a:avLst/>
          </a:prstGeom>
        </p:spPr>
        <p:txBody>
          <a:bodyPr vert="horz" lIns="91440" tIns="45720" rIns="91440" bIns="45720" rtlCol="0" anchor="ctr">
            <a:normAutofit/>
          </a:bodyPr>
          <a:lstStyle/>
          <a:p>
            <a:pPr>
              <a:lnSpc>
                <a:spcPct val="90000"/>
              </a:lnSpc>
              <a:spcAft>
                <a:spcPts val="600"/>
              </a:spcAft>
            </a:pPr>
            <a:endParaRPr lang="el-GR" sz="2000" b="1" dirty="0"/>
          </a:p>
          <a:p>
            <a:pPr>
              <a:lnSpc>
                <a:spcPct val="90000"/>
              </a:lnSpc>
              <a:spcAft>
                <a:spcPts val="600"/>
              </a:spcAft>
            </a:pPr>
            <a:endParaRPr lang="el-GR" sz="2000" b="1" dirty="0"/>
          </a:p>
        </p:txBody>
      </p:sp>
      <p:sp>
        <p:nvSpPr>
          <p:cNvPr id="8" name="TextBox 7">
            <a:extLst>
              <a:ext uri="{FF2B5EF4-FFF2-40B4-BE49-F238E27FC236}">
                <a16:creationId xmlns:a16="http://schemas.microsoft.com/office/drawing/2014/main" id="{DDFBB6CE-3D93-C869-BA1B-94067A328ED0}"/>
              </a:ext>
            </a:extLst>
          </p:cNvPr>
          <p:cNvSpPr txBox="1"/>
          <p:nvPr/>
        </p:nvSpPr>
        <p:spPr>
          <a:xfrm>
            <a:off x="6096000" y="1951672"/>
            <a:ext cx="6107594" cy="1569660"/>
          </a:xfrm>
          <a:prstGeom prst="rect">
            <a:avLst/>
          </a:prstGeom>
          <a:noFill/>
        </p:spPr>
        <p:txBody>
          <a:bodyPr wrap="square">
            <a:spAutoFit/>
          </a:bodyPr>
          <a:lstStyle/>
          <a:p>
            <a:r>
              <a:rPr lang="en-US" sz="2400" b="1" i="1" dirty="0"/>
              <a:t>“</a:t>
            </a:r>
            <a:r>
              <a:rPr lang="el-GR" sz="2400" b="1" i="1" dirty="0"/>
              <a:t>Πόσο συχνά ή όχι συζητάτε με φίλους/γνωστούς σας μια εμπειρία που είχατε με κάποιον οργανισμό, όταν η εμπειρία αυτή ήταν: </a:t>
            </a:r>
            <a:r>
              <a:rPr lang="el-GR" sz="2400" b="1" i="1" dirty="0">
                <a:solidFill>
                  <a:srgbClr val="0070C0"/>
                </a:solidFill>
              </a:rPr>
              <a:t>εξαιρετική (WOW).</a:t>
            </a:r>
            <a:r>
              <a:rPr lang="en-US" sz="2400" b="1" i="1" dirty="0"/>
              <a:t>”</a:t>
            </a:r>
            <a:endParaRPr lang="en-US" sz="2400" b="1" i="1" dirty="0">
              <a:solidFill>
                <a:srgbClr val="0070C0"/>
              </a:solidFill>
            </a:endParaRPr>
          </a:p>
        </p:txBody>
      </p:sp>
      <p:pic>
        <p:nvPicPr>
          <p:cNvPr id="10" name="Picture 9">
            <a:extLst>
              <a:ext uri="{FF2B5EF4-FFF2-40B4-BE49-F238E27FC236}">
                <a16:creationId xmlns:a16="http://schemas.microsoft.com/office/drawing/2014/main" id="{D9367395-981E-FE82-2DA1-CB9945413244}"/>
              </a:ext>
            </a:extLst>
          </p:cNvPr>
          <p:cNvPicPr>
            <a:picLocks noChangeAspect="1"/>
          </p:cNvPicPr>
          <p:nvPr/>
        </p:nvPicPr>
        <p:blipFill>
          <a:blip r:embed="rId2">
            <a:extLst>
              <a:ext uri="{28A0092B-C50C-407E-A947-70E740481C1C}">
                <a14:useLocalDpi xmlns:a14="http://schemas.microsoft.com/office/drawing/2010/main" val="0"/>
              </a:ext>
            </a:extLst>
          </a:blip>
          <a:srcRect l="13569" r="13569"/>
          <a:stretch/>
        </p:blipFill>
        <p:spPr>
          <a:xfrm>
            <a:off x="606501" y="1727447"/>
            <a:ext cx="5230881" cy="4038233"/>
          </a:xfrm>
          <a:prstGeom prst="rect">
            <a:avLst/>
          </a:prstGeom>
          <a:noFill/>
        </p:spPr>
      </p:pic>
      <p:sp>
        <p:nvSpPr>
          <p:cNvPr id="6" name="TextBox 5">
            <a:extLst>
              <a:ext uri="{FF2B5EF4-FFF2-40B4-BE49-F238E27FC236}">
                <a16:creationId xmlns:a16="http://schemas.microsoft.com/office/drawing/2014/main" id="{C169F637-B0A6-554B-F084-AE7DACAB8EF4}"/>
              </a:ext>
            </a:extLst>
          </p:cNvPr>
          <p:cNvSpPr txBox="1"/>
          <p:nvPr/>
        </p:nvSpPr>
        <p:spPr>
          <a:xfrm>
            <a:off x="6096000" y="4110672"/>
            <a:ext cx="6107594" cy="1569660"/>
          </a:xfrm>
          <a:prstGeom prst="rect">
            <a:avLst/>
          </a:prstGeom>
          <a:noFill/>
        </p:spPr>
        <p:txBody>
          <a:bodyPr wrap="square">
            <a:spAutoFit/>
          </a:bodyPr>
          <a:lstStyle/>
          <a:p>
            <a:r>
              <a:rPr lang="en-US" b="1" i="1" dirty="0"/>
              <a:t>“</a:t>
            </a:r>
            <a:r>
              <a:rPr lang="el-GR" sz="2400" b="1" i="1" dirty="0"/>
              <a:t>Πόσο συχνά ή όχι συζητάτε με φίλους/γνωστούς σας μια εμπειρία που είχατε με κάποιον οργανισμό, όταν η εμπειρία αυτή ήταν:</a:t>
            </a:r>
            <a:r>
              <a:rPr lang="el-GR" sz="2400" b="1" i="1" dirty="0">
                <a:solidFill>
                  <a:srgbClr val="FF0000"/>
                </a:solidFill>
              </a:rPr>
              <a:t> κακή (Ο</a:t>
            </a:r>
            <a:r>
              <a:rPr lang="en-US" sz="2400" b="1" i="1" dirty="0">
                <a:solidFill>
                  <a:srgbClr val="FF0000"/>
                </a:solidFill>
              </a:rPr>
              <a:t>UCH</a:t>
            </a:r>
            <a:r>
              <a:rPr lang="el-GR" sz="2400" b="1" i="1" dirty="0">
                <a:solidFill>
                  <a:srgbClr val="FF0000"/>
                </a:solidFill>
              </a:rPr>
              <a:t>).</a:t>
            </a:r>
            <a:r>
              <a:rPr lang="en-US" sz="2400" b="1" i="1" dirty="0"/>
              <a:t>”</a:t>
            </a:r>
            <a:endParaRPr lang="en-US" sz="2400" b="1" i="1" dirty="0">
              <a:solidFill>
                <a:srgbClr val="0070C0"/>
              </a:solidFill>
            </a:endParaRPr>
          </a:p>
        </p:txBody>
      </p:sp>
    </p:spTree>
    <p:extLst>
      <p:ext uri="{BB962C8B-B14F-4D97-AF65-F5344CB8AC3E}">
        <p14:creationId xmlns:p14="http://schemas.microsoft.com/office/powerpoint/2010/main" val="2604570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51833-9CE8-F617-972E-33C907438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DA9B7-1844-F3E6-4DC6-9FA9E52F37D0}"/>
              </a:ext>
            </a:extLst>
          </p:cNvPr>
          <p:cNvSpPr>
            <a:spLocks noGrp="1"/>
          </p:cNvSpPr>
          <p:nvPr>
            <p:ph type="title"/>
          </p:nvPr>
        </p:nvSpPr>
        <p:spPr>
          <a:xfrm>
            <a:off x="111880" y="-29320"/>
            <a:ext cx="11906866" cy="1325563"/>
          </a:xfrm>
        </p:spPr>
        <p:txBody>
          <a:bodyPr/>
          <a:lstStyle/>
          <a:p>
            <a:r>
              <a:rPr lang="el-GR" sz="3200">
                <a:solidFill>
                  <a:srgbClr val="0070C0"/>
                </a:solidFill>
              </a:rPr>
              <a:t>Η δύναμη του word of mouth: </a:t>
            </a:r>
            <a:br>
              <a:rPr lang="el-GR" sz="2800"/>
            </a:br>
            <a:r>
              <a:rPr lang="el-GR" sz="2400"/>
              <a:t>οι πελάτες μιλούν - με χαμόγελο ή απογοήτευση – για κάθε εμπειρία που αγγίζει</a:t>
            </a:r>
            <a:endParaRPr lang="en-US" sz="2400" dirty="0"/>
          </a:p>
        </p:txBody>
      </p:sp>
      <p:sp>
        <p:nvSpPr>
          <p:cNvPr id="4" name="TextBox 3">
            <a:extLst>
              <a:ext uri="{FF2B5EF4-FFF2-40B4-BE49-F238E27FC236}">
                <a16:creationId xmlns:a16="http://schemas.microsoft.com/office/drawing/2014/main" id="{14A7FB6B-BC56-8027-6DCB-10199B78F65E}"/>
              </a:ext>
            </a:extLst>
          </p:cNvPr>
          <p:cNvSpPr txBox="1"/>
          <p:nvPr/>
        </p:nvSpPr>
        <p:spPr>
          <a:xfrm>
            <a:off x="1701932" y="1590627"/>
            <a:ext cx="3111749" cy="400110"/>
          </a:xfrm>
          <a:prstGeom prst="rect">
            <a:avLst/>
          </a:prstGeom>
          <a:noFill/>
        </p:spPr>
        <p:txBody>
          <a:bodyPr wrap="none" rtlCol="0">
            <a:spAutoFit/>
          </a:bodyPr>
          <a:lstStyle/>
          <a:p>
            <a:r>
              <a:rPr lang="el-GR" sz="2000" b="1" i="1" dirty="0">
                <a:solidFill>
                  <a:srgbClr val="0070C0"/>
                </a:solidFill>
              </a:rPr>
              <a:t>εξαιρετική εμπειρία </a:t>
            </a:r>
            <a:r>
              <a:rPr lang="en-US" sz="2000" b="1" i="1" dirty="0">
                <a:solidFill>
                  <a:srgbClr val="0070C0"/>
                </a:solidFill>
              </a:rPr>
              <a:t>WOW</a:t>
            </a:r>
            <a:r>
              <a:rPr lang="el-GR" sz="2000" b="1" i="1" dirty="0">
                <a:solidFill>
                  <a:srgbClr val="0070C0"/>
                </a:solidFill>
              </a:rPr>
              <a:t>...</a:t>
            </a:r>
            <a:endParaRPr lang="en-US" sz="2000" b="1" i="1" dirty="0">
              <a:solidFill>
                <a:srgbClr val="0070C0"/>
              </a:solidFill>
            </a:endParaRPr>
          </a:p>
        </p:txBody>
      </p:sp>
      <p:sp>
        <p:nvSpPr>
          <p:cNvPr id="5" name="TextBox 4">
            <a:extLst>
              <a:ext uri="{FF2B5EF4-FFF2-40B4-BE49-F238E27FC236}">
                <a16:creationId xmlns:a16="http://schemas.microsoft.com/office/drawing/2014/main" id="{D66A4C56-4284-1EE2-EE47-D75EB0ACE5C3}"/>
              </a:ext>
            </a:extLst>
          </p:cNvPr>
          <p:cNvSpPr txBox="1"/>
          <p:nvPr/>
        </p:nvSpPr>
        <p:spPr>
          <a:xfrm>
            <a:off x="7430102" y="1559850"/>
            <a:ext cx="2688557" cy="461665"/>
          </a:xfrm>
          <a:prstGeom prst="rect">
            <a:avLst/>
          </a:prstGeom>
          <a:noFill/>
        </p:spPr>
        <p:txBody>
          <a:bodyPr wrap="none" rtlCol="0">
            <a:spAutoFit/>
          </a:bodyPr>
          <a:lstStyle/>
          <a:p>
            <a:r>
              <a:rPr lang="el-GR" sz="2400" b="1" dirty="0">
                <a:solidFill>
                  <a:srgbClr val="FF0000"/>
                </a:solidFill>
              </a:rPr>
              <a:t> </a:t>
            </a:r>
            <a:r>
              <a:rPr lang="el-GR" sz="2000" b="1" i="1" dirty="0">
                <a:solidFill>
                  <a:srgbClr val="FF0000"/>
                </a:solidFill>
              </a:rPr>
              <a:t>κακή εμπειρία</a:t>
            </a:r>
            <a:r>
              <a:rPr lang="en-US" sz="2000" b="1" i="1" dirty="0">
                <a:solidFill>
                  <a:srgbClr val="FF0000"/>
                </a:solidFill>
              </a:rPr>
              <a:t> OUCH</a:t>
            </a:r>
            <a:r>
              <a:rPr lang="el-GR" sz="2000" b="1" i="1" dirty="0">
                <a:solidFill>
                  <a:srgbClr val="FF0000"/>
                </a:solidFill>
              </a:rPr>
              <a:t>...</a:t>
            </a:r>
            <a:endParaRPr lang="en-US" sz="2000" b="1" i="1" dirty="0">
              <a:solidFill>
                <a:srgbClr val="FF0000"/>
              </a:solidFill>
            </a:endParaRPr>
          </a:p>
        </p:txBody>
      </p:sp>
      <p:graphicFrame>
        <p:nvGraphicFramePr>
          <p:cNvPr id="6" name="Content Placeholder 5">
            <a:extLst>
              <a:ext uri="{FF2B5EF4-FFF2-40B4-BE49-F238E27FC236}">
                <a16:creationId xmlns:a16="http://schemas.microsoft.com/office/drawing/2014/main" id="{EDFA6889-E3B5-A6BE-5F75-1CD95E47781C}"/>
              </a:ext>
            </a:extLst>
          </p:cNvPr>
          <p:cNvGraphicFramePr>
            <a:graphicFrameLocks/>
          </p:cNvGraphicFramePr>
          <p:nvPr>
            <p:extLst>
              <p:ext uri="{D42A27DB-BD31-4B8C-83A1-F6EECF244321}">
                <p14:modId xmlns:p14="http://schemas.microsoft.com/office/powerpoint/2010/main" val="2205195263"/>
              </p:ext>
            </p:extLst>
          </p:nvPr>
        </p:nvGraphicFramePr>
        <p:xfrm>
          <a:off x="558506" y="1794368"/>
          <a:ext cx="9663113" cy="52907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5">
            <a:extLst>
              <a:ext uri="{FF2B5EF4-FFF2-40B4-BE49-F238E27FC236}">
                <a16:creationId xmlns:a16="http://schemas.microsoft.com/office/drawing/2014/main" id="{4EBC22EE-4797-A69C-D630-E5A5C22CF5D6}"/>
              </a:ext>
            </a:extLst>
          </p:cNvPr>
          <p:cNvGraphicFramePr>
            <a:graphicFrameLocks/>
          </p:cNvGraphicFramePr>
          <p:nvPr>
            <p:extLst>
              <p:ext uri="{D42A27DB-BD31-4B8C-83A1-F6EECF244321}">
                <p14:modId xmlns:p14="http://schemas.microsoft.com/office/powerpoint/2010/main" val="2190885688"/>
              </p:ext>
            </p:extLst>
          </p:nvPr>
        </p:nvGraphicFramePr>
        <p:xfrm>
          <a:off x="6256244" y="1965187"/>
          <a:ext cx="5569915" cy="41830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ECD5C991-AE49-AA68-599F-7F051F6E986D}"/>
              </a:ext>
            </a:extLst>
          </p:cNvPr>
          <p:cNvSpPr txBox="1"/>
          <p:nvPr/>
        </p:nvSpPr>
        <p:spPr>
          <a:xfrm>
            <a:off x="5723986" y="1936499"/>
            <a:ext cx="4058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Franklin Gothic Book"/>
                <a:ea typeface="+mn-ea"/>
                <a:cs typeface="+mn-cs"/>
              </a:rPr>
              <a:t>%</a:t>
            </a:r>
            <a:endParaRPr kumimoji="0" lang="en-US" sz="2400" b="1" i="0" u="none" strike="noStrike" kern="1200" cap="none" spc="0" normalizeH="0" baseline="0" noProof="0" dirty="0">
              <a:ln>
                <a:noFill/>
              </a:ln>
              <a:solidFill>
                <a:prstClr val="black"/>
              </a:solidFill>
              <a:effectLst/>
              <a:uLnTx/>
              <a:uFillTx/>
              <a:latin typeface="Franklin Gothic Book"/>
              <a:ea typeface="+mn-ea"/>
              <a:cs typeface="+mn-cs"/>
            </a:endParaRPr>
          </a:p>
        </p:txBody>
      </p:sp>
      <p:graphicFrame>
        <p:nvGraphicFramePr>
          <p:cNvPr id="16" name="Content Placeholder 5">
            <a:extLst>
              <a:ext uri="{FF2B5EF4-FFF2-40B4-BE49-F238E27FC236}">
                <a16:creationId xmlns:a16="http://schemas.microsoft.com/office/drawing/2014/main" id="{80071064-6235-0909-D47A-38418F420AC0}"/>
              </a:ext>
            </a:extLst>
          </p:cNvPr>
          <p:cNvGraphicFramePr>
            <a:graphicFrameLocks/>
          </p:cNvGraphicFramePr>
          <p:nvPr>
            <p:extLst>
              <p:ext uri="{D42A27DB-BD31-4B8C-83A1-F6EECF244321}">
                <p14:modId xmlns:p14="http://schemas.microsoft.com/office/powerpoint/2010/main" val="1744273984"/>
              </p:ext>
            </p:extLst>
          </p:nvPr>
        </p:nvGraphicFramePr>
        <p:xfrm>
          <a:off x="523159" y="6106776"/>
          <a:ext cx="13387370" cy="896472"/>
        </p:xfrm>
        <a:graphic>
          <a:graphicData uri="http://schemas.openxmlformats.org/drawingml/2006/chart">
            <c:chart xmlns:c="http://schemas.openxmlformats.org/drawingml/2006/chart" xmlns:r="http://schemas.openxmlformats.org/officeDocument/2006/relationships" r:id="rId5"/>
          </a:graphicData>
        </a:graphic>
      </p:graphicFrame>
      <p:sp>
        <p:nvSpPr>
          <p:cNvPr id="9" name="Rounded Rectangle 15">
            <a:extLst>
              <a:ext uri="{FF2B5EF4-FFF2-40B4-BE49-F238E27FC236}">
                <a16:creationId xmlns:a16="http://schemas.microsoft.com/office/drawing/2014/main" id="{C81724DC-27C4-E9BE-1C97-AC9D64AF74E1}"/>
              </a:ext>
            </a:extLst>
          </p:cNvPr>
          <p:cNvSpPr/>
          <p:nvPr/>
        </p:nvSpPr>
        <p:spPr>
          <a:xfrm>
            <a:off x="2490523" y="4439722"/>
            <a:ext cx="916852" cy="485226"/>
          </a:xfrm>
          <a:prstGeom prst="roundRect">
            <a:avLst/>
          </a:prstGeom>
          <a:solidFill>
            <a:schemeClr val="bg1"/>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44546A"/>
                </a:solidFill>
                <a:latin typeface="Franklin Gothic Demi" panose="020B0703020102020204" pitchFamily="34" charset="0"/>
                <a:cs typeface="Arial" panose="020B0604020202020204" pitchFamily="34" charset="0"/>
              </a:rPr>
              <a:t>86</a:t>
            </a:r>
            <a:r>
              <a:rPr kumimoji="0" lang="el-GR" sz="2400" b="1" i="0" u="none" strike="noStrike" kern="1200" cap="none" spc="0" normalizeH="0" baseline="0" noProof="0">
                <a:ln>
                  <a:noFill/>
                </a:ln>
                <a:solidFill>
                  <a:srgbClr val="44546A"/>
                </a:solidFill>
                <a:effectLst/>
                <a:uLnTx/>
                <a:uFillTx/>
                <a:latin typeface="Franklin Gothic Demi" panose="020B0703020102020204" pitchFamily="34" charset="0"/>
                <a:cs typeface="Arial" panose="020B0604020202020204" pitchFamily="34" charset="0"/>
              </a:rPr>
              <a:t>%</a:t>
            </a:r>
            <a:endParaRPr kumimoji="0" lang="en-GB"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endParaRPr>
          </a:p>
        </p:txBody>
      </p:sp>
      <p:pic>
        <p:nvPicPr>
          <p:cNvPr id="12" name="Picture 3">
            <a:extLst>
              <a:ext uri="{FF2B5EF4-FFF2-40B4-BE49-F238E27FC236}">
                <a16:creationId xmlns:a16="http://schemas.microsoft.com/office/drawing/2014/main" id="{F14F5511-E54E-F67C-E357-46746913D8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0563804" y="1933577"/>
            <a:ext cx="1097280" cy="10972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extLst>
              <a:ext uri="{FF2B5EF4-FFF2-40B4-BE49-F238E27FC236}">
                <a16:creationId xmlns:a16="http://schemas.microsoft.com/office/drawing/2014/main" id="{B6BA7A8B-8C94-3504-6EAC-E0FB4FA15D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96018" y="1580558"/>
            <a:ext cx="1434822" cy="20177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814E4531-F82C-0FCA-E621-974FD28D3271}"/>
              </a:ext>
            </a:extLst>
          </p:cNvPr>
          <p:cNvSpPr/>
          <p:nvPr/>
        </p:nvSpPr>
        <p:spPr>
          <a:xfrm>
            <a:off x="4867255" y="1322221"/>
            <a:ext cx="2476740" cy="57576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600" b="1"/>
              <a:t>Όταν μια εμπειρία σε αγγίζει, βρίσκει φωνή</a:t>
            </a:r>
            <a:endParaRPr lang="en-US" sz="1600" b="1"/>
          </a:p>
        </p:txBody>
      </p:sp>
    </p:spTree>
    <p:extLst>
      <p:ext uri="{BB962C8B-B14F-4D97-AF65-F5344CB8AC3E}">
        <p14:creationId xmlns:p14="http://schemas.microsoft.com/office/powerpoint/2010/main" val="272924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3413C-8CF9-E27E-A968-59F67F5E8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76F3F-3DF4-D505-021A-FFE664991F46}"/>
              </a:ext>
            </a:extLst>
          </p:cNvPr>
          <p:cNvSpPr>
            <a:spLocks noGrp="1"/>
          </p:cNvSpPr>
          <p:nvPr>
            <p:ph type="title"/>
          </p:nvPr>
        </p:nvSpPr>
        <p:spPr>
          <a:xfrm>
            <a:off x="948703" y="328991"/>
            <a:ext cx="10202342" cy="1325563"/>
          </a:xfrm>
        </p:spPr>
        <p:txBody>
          <a:bodyPr anchor="ctr">
            <a:normAutofit/>
          </a:bodyPr>
          <a:lstStyle/>
          <a:p>
            <a:r>
              <a:rPr lang="el-GR" sz="4200">
                <a:solidFill>
                  <a:srgbClr val="0070C0"/>
                </a:solidFill>
              </a:rPr>
              <a:t>Β’ ΕΝΟΤΗΤΑ</a:t>
            </a:r>
            <a:r>
              <a:rPr lang="en-US" sz="4200">
                <a:solidFill>
                  <a:srgbClr val="0070C0"/>
                </a:solidFill>
              </a:rPr>
              <a:t>:</a:t>
            </a:r>
            <a:br>
              <a:rPr lang="el-GR" sz="4400">
                <a:solidFill>
                  <a:srgbClr val="0070C0"/>
                </a:solidFill>
              </a:rPr>
            </a:br>
            <a:r>
              <a:rPr lang="el-GR" sz="3800"/>
              <a:t>Το συναίσθημα που γεννά η εμπειρία</a:t>
            </a:r>
            <a:endParaRPr lang="en-US" sz="3800"/>
          </a:p>
        </p:txBody>
      </p:sp>
      <p:pic>
        <p:nvPicPr>
          <p:cNvPr id="3" name="Εικόνα 4">
            <a:extLst>
              <a:ext uri="{FF2B5EF4-FFF2-40B4-BE49-F238E27FC236}">
                <a16:creationId xmlns:a16="http://schemas.microsoft.com/office/drawing/2014/main" id="{62B868E0-1D99-445B-043E-2A386904C88F}"/>
              </a:ext>
            </a:extLst>
          </p:cNvPr>
          <p:cNvPicPr>
            <a:picLocks noChangeAspect="1"/>
          </p:cNvPicPr>
          <p:nvPr/>
        </p:nvPicPr>
        <p:blipFill>
          <a:blip r:embed="rId3">
            <a:extLst>
              <a:ext uri="{28A0092B-C50C-407E-A947-70E740481C1C}">
                <a14:useLocalDpi xmlns:a14="http://schemas.microsoft.com/office/drawing/2010/main" val="0"/>
              </a:ext>
            </a:extLst>
          </a:blip>
          <a:srcRect t="12287" b="12287"/>
          <a:stretch/>
        </p:blipFill>
        <p:spPr>
          <a:xfrm>
            <a:off x="948702" y="1825625"/>
            <a:ext cx="10356607" cy="4351338"/>
          </a:xfrm>
          <a:prstGeom prst="rect">
            <a:avLst/>
          </a:prstGeom>
          <a:noFill/>
        </p:spPr>
      </p:pic>
    </p:spTree>
    <p:extLst>
      <p:ext uri="{BB962C8B-B14F-4D97-AF65-F5344CB8AC3E}">
        <p14:creationId xmlns:p14="http://schemas.microsoft.com/office/powerpoint/2010/main" val="874196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a:extLst>
              <a:ext uri="{FF2B5EF4-FFF2-40B4-BE49-F238E27FC236}">
                <a16:creationId xmlns:a16="http://schemas.microsoft.com/office/drawing/2014/main" id="{DAF7731A-7B8D-8805-E03B-92FAAE5FC5EA}"/>
              </a:ext>
            </a:extLst>
          </p:cNvPr>
          <p:cNvGraphicFramePr>
            <a:graphicFrameLocks/>
          </p:cNvGraphicFramePr>
          <p:nvPr>
            <p:extLst>
              <p:ext uri="{D42A27DB-BD31-4B8C-83A1-F6EECF244321}">
                <p14:modId xmlns:p14="http://schemas.microsoft.com/office/powerpoint/2010/main" val="1289147476"/>
              </p:ext>
            </p:extLst>
          </p:nvPr>
        </p:nvGraphicFramePr>
        <p:xfrm>
          <a:off x="-1179967" y="1940367"/>
          <a:ext cx="9663113" cy="52907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5">
            <a:extLst>
              <a:ext uri="{FF2B5EF4-FFF2-40B4-BE49-F238E27FC236}">
                <a16:creationId xmlns:a16="http://schemas.microsoft.com/office/drawing/2014/main" id="{6E7C1E4C-DEA5-3DBD-AF67-A200AA5B890C}"/>
              </a:ext>
            </a:extLst>
          </p:cNvPr>
          <p:cNvGraphicFramePr>
            <a:graphicFrameLocks/>
          </p:cNvGraphicFramePr>
          <p:nvPr>
            <p:extLst>
              <p:ext uri="{D42A27DB-BD31-4B8C-83A1-F6EECF244321}">
                <p14:modId xmlns:p14="http://schemas.microsoft.com/office/powerpoint/2010/main" val="3099148073"/>
              </p:ext>
            </p:extLst>
          </p:nvPr>
        </p:nvGraphicFramePr>
        <p:xfrm>
          <a:off x="5744877" y="2147695"/>
          <a:ext cx="5569915" cy="459476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968D9E1-C6B4-58AE-A6B7-54C4F4B5BEB1}"/>
              </a:ext>
            </a:extLst>
          </p:cNvPr>
          <p:cNvSpPr txBox="1"/>
          <p:nvPr/>
        </p:nvSpPr>
        <p:spPr>
          <a:xfrm>
            <a:off x="1527784" y="1350640"/>
            <a:ext cx="3682722" cy="707886"/>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white"/>
                </a:solidFill>
                <a:effectLst/>
                <a:uLnTx/>
                <a:uFillTx/>
                <a:latin typeface="Franklin Gothic Demi" panose="020B0703020102020204" pitchFamily="34" charset="0"/>
                <a:ea typeface="Arial" charset="0"/>
                <a:cs typeface="Arial" charset="0"/>
              </a:rPr>
              <a:t>Τουλάχιστον μια θετική</a:t>
            </a:r>
            <a:r>
              <a:rPr kumimoji="0" lang="en-US" sz="2000" b="0" i="0" u="none" strike="noStrike" kern="1200" cap="none" spc="0" normalizeH="0" baseline="0" noProof="0" dirty="0">
                <a:ln>
                  <a:noFill/>
                </a:ln>
                <a:solidFill>
                  <a:prstClr val="white"/>
                </a:solidFill>
                <a:effectLst/>
                <a:uLnTx/>
                <a:uFillTx/>
                <a:latin typeface="Franklin Gothic Demi" panose="020B0703020102020204" pitchFamily="34" charset="0"/>
                <a:ea typeface="Arial" charset="0"/>
                <a:cs typeface="Arial" charset="0"/>
              </a:rPr>
              <a:t> </a:t>
            </a:r>
            <a:r>
              <a:rPr kumimoji="0" lang="el-GR" sz="2000" b="0" i="0" u="none" strike="noStrike" kern="1200" cap="none" spc="0" normalizeH="0" baseline="0" noProof="0" dirty="0">
                <a:ln>
                  <a:noFill/>
                </a:ln>
                <a:solidFill>
                  <a:prstClr val="white"/>
                </a:solidFill>
                <a:effectLst/>
                <a:uLnTx/>
                <a:uFillTx/>
                <a:latin typeface="Franklin Gothic Demi" panose="020B0703020102020204" pitchFamily="34" charset="0"/>
                <a:ea typeface="Arial" charset="0"/>
                <a:cs typeface="Arial" charset="0"/>
              </a:rPr>
              <a:t>εμπειρία στο τελευταίο 6μηνο</a:t>
            </a:r>
          </a:p>
        </p:txBody>
      </p:sp>
      <p:sp>
        <p:nvSpPr>
          <p:cNvPr id="6" name="TextBox 5">
            <a:extLst>
              <a:ext uri="{FF2B5EF4-FFF2-40B4-BE49-F238E27FC236}">
                <a16:creationId xmlns:a16="http://schemas.microsoft.com/office/drawing/2014/main" id="{2C895AAE-3100-57EB-F61A-33BE07B961B1}"/>
              </a:ext>
            </a:extLst>
          </p:cNvPr>
          <p:cNvSpPr txBox="1"/>
          <p:nvPr/>
        </p:nvSpPr>
        <p:spPr>
          <a:xfrm>
            <a:off x="6456171" y="1337828"/>
            <a:ext cx="3682722" cy="707886"/>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white"/>
                </a:solidFill>
                <a:effectLst/>
                <a:uLnTx/>
                <a:uFillTx/>
                <a:latin typeface="Franklin Gothic Demi" panose="020B0703020102020204" pitchFamily="34" charset="0"/>
                <a:ea typeface="Arial" charset="0"/>
                <a:cs typeface="Arial" charset="0"/>
              </a:rPr>
              <a:t>Τουλάχιστον μια </a:t>
            </a:r>
            <a:r>
              <a:rPr lang="el-GR" sz="2000" dirty="0">
                <a:solidFill>
                  <a:prstClr val="white"/>
                </a:solidFill>
                <a:latin typeface="Franklin Gothic Demi" panose="020B0703020102020204" pitchFamily="34" charset="0"/>
                <a:ea typeface="Arial" charset="0"/>
                <a:cs typeface="Arial" charset="0"/>
              </a:rPr>
              <a:t>αρνητική</a:t>
            </a:r>
            <a:r>
              <a:rPr kumimoji="0" lang="en-US" sz="2000" b="0" i="0" u="none" strike="noStrike" kern="1200" cap="none" spc="0" normalizeH="0" baseline="0" noProof="0" dirty="0">
                <a:ln>
                  <a:noFill/>
                </a:ln>
                <a:solidFill>
                  <a:prstClr val="white"/>
                </a:solidFill>
                <a:effectLst/>
                <a:uLnTx/>
                <a:uFillTx/>
                <a:latin typeface="Franklin Gothic Demi" panose="020B0703020102020204" pitchFamily="34" charset="0"/>
                <a:ea typeface="Arial" charset="0"/>
                <a:cs typeface="Arial" charset="0"/>
              </a:rPr>
              <a:t> </a:t>
            </a:r>
            <a:r>
              <a:rPr kumimoji="0" lang="el-GR" sz="2000" b="0" i="0" u="none" strike="noStrike" kern="1200" cap="none" spc="0" normalizeH="0" baseline="0" noProof="0" dirty="0">
                <a:ln>
                  <a:noFill/>
                </a:ln>
                <a:solidFill>
                  <a:prstClr val="white"/>
                </a:solidFill>
                <a:effectLst/>
                <a:uLnTx/>
                <a:uFillTx/>
                <a:latin typeface="Franklin Gothic Demi" panose="020B0703020102020204" pitchFamily="34" charset="0"/>
                <a:ea typeface="Arial" charset="0"/>
                <a:cs typeface="Arial" charset="0"/>
              </a:rPr>
              <a:t>εμπειρία στο τελευταίο 6μηνο</a:t>
            </a:r>
          </a:p>
        </p:txBody>
      </p:sp>
      <p:sp>
        <p:nvSpPr>
          <p:cNvPr id="11" name="TextBox 10">
            <a:extLst>
              <a:ext uri="{FF2B5EF4-FFF2-40B4-BE49-F238E27FC236}">
                <a16:creationId xmlns:a16="http://schemas.microsoft.com/office/drawing/2014/main" id="{38B0A0B8-35D4-8CB5-6494-7675D98C133A}"/>
              </a:ext>
            </a:extLst>
          </p:cNvPr>
          <p:cNvSpPr txBox="1"/>
          <p:nvPr/>
        </p:nvSpPr>
        <p:spPr>
          <a:xfrm>
            <a:off x="5551562" y="2293836"/>
            <a:ext cx="4058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Franklin Gothic Book"/>
                <a:ea typeface="+mn-ea"/>
                <a:cs typeface="+mn-cs"/>
              </a:rPr>
              <a:t>%</a:t>
            </a:r>
            <a:endParaRPr kumimoji="0" lang="en-US" sz="2400" b="1"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8" name="Title 7">
            <a:extLst>
              <a:ext uri="{FF2B5EF4-FFF2-40B4-BE49-F238E27FC236}">
                <a16:creationId xmlns:a16="http://schemas.microsoft.com/office/drawing/2014/main" id="{494511EB-010B-C152-4CC9-1978BF564F9A}"/>
              </a:ext>
            </a:extLst>
          </p:cNvPr>
          <p:cNvSpPr>
            <a:spLocks noGrp="1"/>
          </p:cNvSpPr>
          <p:nvPr>
            <p:ph type="title"/>
          </p:nvPr>
        </p:nvSpPr>
        <p:spPr>
          <a:xfrm>
            <a:off x="404026" y="23426"/>
            <a:ext cx="11666053" cy="1325563"/>
          </a:xfrm>
        </p:spPr>
        <p:txBody>
          <a:bodyPr/>
          <a:lstStyle/>
          <a:p>
            <a:r>
              <a:rPr lang="el-GR" sz="3200">
                <a:solidFill>
                  <a:srgbClr val="0070C0"/>
                </a:solidFill>
              </a:rPr>
              <a:t>Το ισοζύγιο εμπειριών</a:t>
            </a:r>
            <a:r>
              <a:rPr lang="en-US" sz="3200">
                <a:solidFill>
                  <a:srgbClr val="0070C0"/>
                </a:solidFill>
              </a:rPr>
              <a:t>:</a:t>
            </a:r>
            <a:br>
              <a:rPr lang="en-US" sz="3200">
                <a:solidFill>
                  <a:srgbClr val="0070C0"/>
                </a:solidFill>
              </a:rPr>
            </a:br>
            <a:r>
              <a:rPr lang="el-GR" sz="2800">
                <a:solidFill>
                  <a:schemeClr val="tx1"/>
                </a:solidFill>
              </a:rPr>
              <a:t>Οι Έλληνες ζουν περισσότερα </a:t>
            </a:r>
            <a:r>
              <a:rPr lang="el-GR" sz="2800"/>
              <a:t>WOW... αλλά θυμούνται και τα OUCH</a:t>
            </a:r>
            <a:endParaRPr lang="en-US" sz="2800">
              <a:solidFill>
                <a:srgbClr val="0070C0"/>
              </a:solidFill>
            </a:endParaRPr>
          </a:p>
        </p:txBody>
      </p:sp>
      <p:pic>
        <p:nvPicPr>
          <p:cNvPr id="12" name="Picture 3">
            <a:extLst>
              <a:ext uri="{FF2B5EF4-FFF2-40B4-BE49-F238E27FC236}">
                <a16:creationId xmlns:a16="http://schemas.microsoft.com/office/drawing/2014/main" id="{A83AEE84-9B6C-FE3A-9456-F501684BBD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0563804" y="2149885"/>
            <a:ext cx="1097280" cy="10972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extLst>
              <a:ext uri="{FF2B5EF4-FFF2-40B4-BE49-F238E27FC236}">
                <a16:creationId xmlns:a16="http://schemas.microsoft.com/office/drawing/2014/main" id="{AF01DA4D-BFAA-D349-B53E-EA663D7159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96018" y="1796866"/>
            <a:ext cx="1434822" cy="20177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36473"/>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09E4-501A-DB81-6C5C-F1FD928C1916}"/>
              </a:ext>
            </a:extLst>
          </p:cNvPr>
          <p:cNvSpPr>
            <a:spLocks noGrp="1"/>
          </p:cNvSpPr>
          <p:nvPr>
            <p:ph type="title"/>
          </p:nvPr>
        </p:nvSpPr>
        <p:spPr>
          <a:xfrm>
            <a:off x="125128" y="259884"/>
            <a:ext cx="11569567" cy="1296532"/>
          </a:xfrm>
        </p:spPr>
        <p:txBody>
          <a:bodyPr/>
          <a:lstStyle/>
          <a:p>
            <a:r>
              <a:rPr lang="el-GR" sz="3200"/>
              <a:t>Οι εμπειρίες πίσω από τους αριθμούς – </a:t>
            </a:r>
            <a:br>
              <a:rPr lang="el-GR" sz="3200"/>
            </a:br>
            <a:r>
              <a:rPr lang="el-GR" sz="2800"/>
              <a:t>οι ιστορίες των ανθρώπων</a:t>
            </a:r>
            <a:endParaRPr lang="en-US" sz="2800"/>
          </a:p>
        </p:txBody>
      </p:sp>
      <p:sp>
        <p:nvSpPr>
          <p:cNvPr id="3" name="Rectangle 2">
            <a:extLst>
              <a:ext uri="{FF2B5EF4-FFF2-40B4-BE49-F238E27FC236}">
                <a16:creationId xmlns:a16="http://schemas.microsoft.com/office/drawing/2014/main" id="{7F116075-5DBE-77D5-7736-5CBBE8B3AF12}"/>
              </a:ext>
            </a:extLst>
          </p:cNvPr>
          <p:cNvSpPr/>
          <p:nvPr/>
        </p:nvSpPr>
        <p:spPr>
          <a:xfrm>
            <a:off x="5380634" y="1914730"/>
            <a:ext cx="6314061" cy="24895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l-GR" sz="2400" b="1">
              <a:solidFill>
                <a:schemeClr val="tx1"/>
              </a:solidFill>
            </a:endParaRPr>
          </a:p>
          <a:p>
            <a:pPr>
              <a:lnSpc>
                <a:spcPct val="150000"/>
              </a:lnSpc>
            </a:pPr>
            <a:r>
              <a:rPr lang="el-GR" sz="2400" b="1">
                <a:solidFill>
                  <a:schemeClr val="tx1"/>
                </a:solidFill>
              </a:rPr>
              <a:t>Αληθινές φωνές, αληθινές εμπειρίες.</a:t>
            </a:r>
            <a:br>
              <a:rPr lang="el-GR" sz="2400">
                <a:solidFill>
                  <a:schemeClr val="tx1"/>
                </a:solidFill>
              </a:rPr>
            </a:br>
            <a:r>
              <a:rPr lang="el-GR" sz="2200">
                <a:solidFill>
                  <a:schemeClr val="tx1"/>
                </a:solidFill>
              </a:rPr>
              <a:t>Οι συμμετέχοντες μοιράζονται τις στιγμές  εξυπηρέτησης που τους έκαναν να πουν </a:t>
            </a:r>
          </a:p>
          <a:p>
            <a:pPr>
              <a:lnSpc>
                <a:spcPct val="150000"/>
              </a:lnSpc>
            </a:pPr>
            <a:r>
              <a:rPr lang="el-GR" sz="2200" b="1">
                <a:solidFill>
                  <a:schemeClr val="tx1"/>
                </a:solidFill>
              </a:rPr>
              <a:t>WOW ή OUCH</a:t>
            </a:r>
            <a:r>
              <a:rPr lang="el-GR" sz="2200">
                <a:solidFill>
                  <a:schemeClr val="tx1"/>
                </a:solidFill>
              </a:rPr>
              <a:t> — όπως ακριβώς τις έζησαν</a:t>
            </a:r>
            <a:r>
              <a:rPr lang="el-GR" sz="2400">
                <a:solidFill>
                  <a:schemeClr val="tx1"/>
                </a:solidFill>
              </a:rPr>
              <a:t>.</a:t>
            </a:r>
          </a:p>
          <a:p>
            <a:pPr>
              <a:lnSpc>
                <a:spcPct val="150000"/>
              </a:lnSpc>
            </a:pPr>
            <a:r>
              <a:rPr lang="el-GR" sz="2000">
                <a:solidFill>
                  <a:schemeClr val="tx1"/>
                </a:solidFill>
              </a:rPr>
              <a:t> </a:t>
            </a:r>
          </a:p>
          <a:p>
            <a:pPr>
              <a:lnSpc>
                <a:spcPct val="150000"/>
              </a:lnSpc>
            </a:pPr>
            <a:endParaRPr lang="el-GR" sz="2000">
              <a:solidFill>
                <a:schemeClr val="tx1"/>
              </a:solidFill>
            </a:endParaRPr>
          </a:p>
          <a:p>
            <a:pPr algn="ctr"/>
            <a:r>
              <a:rPr lang="el-GR" sz="2000" b="1" i="1">
                <a:solidFill>
                  <a:schemeClr val="tx1"/>
                </a:solidFill>
              </a:rPr>
              <a:t>Στις επόμενες σελίδες, παρουσιάζονται </a:t>
            </a:r>
          </a:p>
          <a:p>
            <a:pPr algn="ctr"/>
            <a:r>
              <a:rPr lang="el-GR" sz="2000" b="1" i="1">
                <a:solidFill>
                  <a:schemeClr val="tx1"/>
                </a:solidFill>
              </a:rPr>
              <a:t>οι  πιο χαρακτηριστικές.....</a:t>
            </a:r>
          </a:p>
        </p:txBody>
      </p:sp>
      <p:pic>
        <p:nvPicPr>
          <p:cNvPr id="4" name="Picture 3">
            <a:extLst>
              <a:ext uri="{FF2B5EF4-FFF2-40B4-BE49-F238E27FC236}">
                <a16:creationId xmlns:a16="http://schemas.microsoft.com/office/drawing/2014/main" id="{46094E6C-E7F5-1B3C-D471-0A94034CDA23}"/>
              </a:ext>
            </a:extLst>
          </p:cNvPr>
          <p:cNvPicPr>
            <a:picLocks noChangeAspect="1"/>
          </p:cNvPicPr>
          <p:nvPr/>
        </p:nvPicPr>
        <p:blipFill>
          <a:blip r:embed="rId3">
            <a:extLst>
              <a:ext uri="{28A0092B-C50C-407E-A947-70E740481C1C}">
                <a14:useLocalDpi xmlns:a14="http://schemas.microsoft.com/office/drawing/2010/main" val="0"/>
              </a:ext>
            </a:extLst>
          </a:blip>
          <a:srcRect l="13569" r="13569"/>
          <a:stretch/>
        </p:blipFill>
        <p:spPr>
          <a:xfrm>
            <a:off x="149753" y="1681575"/>
            <a:ext cx="5230881" cy="4038233"/>
          </a:xfrm>
          <a:prstGeom prst="rect">
            <a:avLst/>
          </a:prstGeom>
          <a:noFill/>
        </p:spPr>
      </p:pic>
    </p:spTree>
    <p:extLst>
      <p:ext uri="{BB962C8B-B14F-4D97-AF65-F5344CB8AC3E}">
        <p14:creationId xmlns:p14="http://schemas.microsoft.com/office/powerpoint/2010/main" val="2120530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43A80-32A0-FDAE-7225-93C80737848C}"/>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644634B-3BF2-AB84-1750-9F67DE5538F4}"/>
              </a:ext>
            </a:extLst>
          </p:cNvPr>
          <p:cNvSpPr>
            <a:spLocks noGrp="1"/>
          </p:cNvSpPr>
          <p:nvPr>
            <p:ph type="title"/>
          </p:nvPr>
        </p:nvSpPr>
        <p:spPr>
          <a:xfrm>
            <a:off x="754912" y="158326"/>
            <a:ext cx="11550979" cy="1404660"/>
          </a:xfrm>
        </p:spPr>
        <p:txBody>
          <a:bodyPr/>
          <a:lstStyle/>
          <a:p>
            <a:r>
              <a:rPr lang="el-GR">
                <a:solidFill>
                  <a:srgbClr val="0070C0"/>
                </a:solidFill>
              </a:rPr>
              <a:t>Θετικές εμπειρίες - </a:t>
            </a:r>
            <a:r>
              <a:rPr lang="el-GR"/>
              <a:t>αυθεντικές αφηγήσεις…</a:t>
            </a:r>
            <a:endParaRPr lang="en-US" dirty="0"/>
          </a:p>
        </p:txBody>
      </p:sp>
      <p:sp>
        <p:nvSpPr>
          <p:cNvPr id="4" name="Rectangle 3">
            <a:extLst>
              <a:ext uri="{FF2B5EF4-FFF2-40B4-BE49-F238E27FC236}">
                <a16:creationId xmlns:a16="http://schemas.microsoft.com/office/drawing/2014/main" id="{A2F7E97C-9C49-5FA0-2DD2-2D980AA17622}"/>
              </a:ext>
            </a:extLst>
          </p:cNvPr>
          <p:cNvSpPr/>
          <p:nvPr/>
        </p:nvSpPr>
        <p:spPr>
          <a:xfrm>
            <a:off x="646814" y="1379826"/>
            <a:ext cx="10898372" cy="34461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r>
              <a:rPr lang="el-GR" sz="2000" i="1">
                <a:solidFill>
                  <a:schemeClr val="tx1"/>
                </a:solidFill>
              </a:rPr>
              <a:t>Είχα στείλει email σε δημόσια υπηρεσία... για μια υπόθεση που είχε καθυστερήσει πάνω από 90 ημέρες. Τρεις μέρες μετά, Παρασκευή βράδυ στις 8:30μμ, χτύπησε το τηλέφωνο — ήταν η </a:t>
            </a:r>
            <a:r>
              <a:rPr lang="el-GR" sz="2000" b="1" i="1">
                <a:solidFill>
                  <a:schemeClr val="tx1"/>
                </a:solidFill>
              </a:rPr>
              <a:t>προϊσταμένη της υπηρεσίας</a:t>
            </a:r>
            <a:r>
              <a:rPr lang="el-GR" sz="2000" i="1">
                <a:solidFill>
                  <a:schemeClr val="tx1"/>
                </a:solidFill>
              </a:rPr>
              <a:t>!</a:t>
            </a:r>
            <a:br>
              <a:rPr lang="el-GR" sz="2000" i="1">
                <a:solidFill>
                  <a:schemeClr val="tx1"/>
                </a:solidFill>
              </a:rPr>
            </a:br>
            <a:r>
              <a:rPr lang="el-GR" sz="2000" i="1">
                <a:solidFill>
                  <a:schemeClr val="tx1"/>
                </a:solidFill>
              </a:rPr>
              <a:t>Μέσα σε πέντε λεπτά έλυσε το θέμα, μου ζήτησε συγγνώμη για την καθυστέρηση και με ευχαρίστησε για την κατανόησή μου.</a:t>
            </a:r>
            <a:br>
              <a:rPr lang="el-GR" sz="2000" i="1">
                <a:solidFill>
                  <a:schemeClr val="tx1"/>
                </a:solidFill>
              </a:rPr>
            </a:br>
            <a:r>
              <a:rPr lang="el-GR" sz="2000" b="1" i="1">
                <a:solidFill>
                  <a:schemeClr val="tx1"/>
                </a:solidFill>
              </a:rPr>
              <a:t>Δεν μπορούσα να το πιστέψω· </a:t>
            </a:r>
            <a:r>
              <a:rPr lang="el-GR" sz="2000" i="1">
                <a:solidFill>
                  <a:schemeClr val="tx1"/>
                </a:solidFill>
              </a:rPr>
              <a:t>ένιωσα ότι κάποιος στο Δημόσιο ενδιαφέρθηκε πραγματικά. Ήταν μια εμπειρία </a:t>
            </a:r>
            <a:r>
              <a:rPr lang="el-GR" sz="2000" b="1" i="1">
                <a:solidFill>
                  <a:schemeClr val="tx1"/>
                </a:solidFill>
              </a:rPr>
              <a:t>που με έκανε να χαμογελάσω με περηφάνια.</a:t>
            </a: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2" name="Rectangle 1">
            <a:extLst>
              <a:ext uri="{FF2B5EF4-FFF2-40B4-BE49-F238E27FC236}">
                <a16:creationId xmlns:a16="http://schemas.microsoft.com/office/drawing/2014/main" id="{2DD9CC6C-AA2D-D9CD-AEAC-566762E5FBE8}"/>
              </a:ext>
            </a:extLst>
          </p:cNvPr>
          <p:cNvSpPr/>
          <p:nvPr/>
        </p:nvSpPr>
        <p:spPr>
          <a:xfrm>
            <a:off x="1011534" y="4826000"/>
            <a:ext cx="10168932" cy="72837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Όταν η ενσυναίσθηση συναντά την ευθύνη, ανατρέπει τα στερεότυπα</a:t>
            </a:r>
            <a:endParaRPr lang="en-US" sz="2000" b="1" dirty="0"/>
          </a:p>
        </p:txBody>
      </p:sp>
    </p:spTree>
    <p:extLst>
      <p:ext uri="{BB962C8B-B14F-4D97-AF65-F5344CB8AC3E}">
        <p14:creationId xmlns:p14="http://schemas.microsoft.com/office/powerpoint/2010/main" val="423878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DA7E8-C26D-73B5-E524-9D5FDAEF8394}"/>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CF58A7BF-B654-0977-D112-0A7908DC7140}"/>
              </a:ext>
            </a:extLst>
          </p:cNvPr>
          <p:cNvSpPr>
            <a:spLocks noGrp="1"/>
          </p:cNvSpPr>
          <p:nvPr>
            <p:ph type="title"/>
          </p:nvPr>
        </p:nvSpPr>
        <p:spPr>
          <a:xfrm>
            <a:off x="754912" y="158326"/>
            <a:ext cx="11550979" cy="1404660"/>
          </a:xfrm>
        </p:spPr>
        <p:txBody>
          <a:bodyPr/>
          <a:lstStyle/>
          <a:p>
            <a:r>
              <a:rPr lang="el-GR">
                <a:solidFill>
                  <a:srgbClr val="0070C0"/>
                </a:solidFill>
              </a:rPr>
              <a:t>Θετικές εμπειρίες - </a:t>
            </a:r>
            <a:r>
              <a:rPr lang="el-GR"/>
              <a:t>αυθεντικές αφηγήσεις…</a:t>
            </a:r>
            <a:endParaRPr lang="en-US" dirty="0"/>
          </a:p>
        </p:txBody>
      </p:sp>
      <p:sp>
        <p:nvSpPr>
          <p:cNvPr id="4" name="Rectangle 3">
            <a:extLst>
              <a:ext uri="{FF2B5EF4-FFF2-40B4-BE49-F238E27FC236}">
                <a16:creationId xmlns:a16="http://schemas.microsoft.com/office/drawing/2014/main" id="{D6B1287F-1FBE-5989-39F0-23EF37EC6F5C}"/>
              </a:ext>
            </a:extLst>
          </p:cNvPr>
          <p:cNvSpPr/>
          <p:nvPr/>
        </p:nvSpPr>
        <p:spPr>
          <a:xfrm>
            <a:off x="754912" y="1469396"/>
            <a:ext cx="10898372" cy="363516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r>
              <a:rPr lang="el-GR" sz="2000" i="1">
                <a:solidFill>
                  <a:schemeClr val="tx1"/>
                </a:solidFill>
              </a:rPr>
              <a:t>«Είχα μόλις γεννήσει στο εξωτερικό, και ο άντρας μου, μέσα στον ενθουσιασμό και το άγχος, έβαλε πολλές φορές λάθος PIN στο ΑΤΜ· η κάρτα μας κρατήθηκε και δεν είχαμε άλλο τρόπο να τραβήξουμε χρήματα.</a:t>
            </a:r>
            <a:br>
              <a:rPr lang="el-GR" sz="2000" i="1">
                <a:solidFill>
                  <a:schemeClr val="tx1"/>
                </a:solidFill>
              </a:rPr>
            </a:br>
            <a:r>
              <a:rPr lang="el-GR" sz="2000" i="1">
                <a:solidFill>
                  <a:schemeClr val="tx1"/>
                </a:solidFill>
              </a:rPr>
              <a:t>Καλέσαμε την εξυπηρέτηση της Τράπεζας...., και η υπάλληλος που το σήκωσε συγκινήθηκε τόσο πολύ από τη γέννα, που ένιωθα πως θα έκανε τα πάντα για να μας βοηθήσει. Πραγματικά, </a:t>
            </a:r>
            <a:r>
              <a:rPr lang="el-GR" sz="2000" b="1" i="1">
                <a:solidFill>
                  <a:schemeClr val="tx1"/>
                </a:solidFill>
              </a:rPr>
              <a:t>μέσα στην ίδια μέρα</a:t>
            </a:r>
            <a:r>
              <a:rPr lang="el-GR" sz="2000" i="1">
                <a:solidFill>
                  <a:schemeClr val="tx1"/>
                </a:solidFill>
              </a:rPr>
              <a:t> μας είχαν επιστρέψει την κάρτα.</a:t>
            </a:r>
            <a:br>
              <a:rPr lang="el-GR" sz="2000" i="1">
                <a:solidFill>
                  <a:schemeClr val="tx1"/>
                </a:solidFill>
              </a:rPr>
            </a:br>
            <a:r>
              <a:rPr lang="el-GR" sz="2000" b="1" i="1">
                <a:solidFill>
                  <a:schemeClr val="tx1"/>
                </a:solidFill>
              </a:rPr>
              <a:t>Την ευχαριστώ από καρδιάς, όπου κι αν βρίσκεται — δεν θα την ξεχάσω ποτέ»</a:t>
            </a: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2" name="Rectangle 1">
            <a:extLst>
              <a:ext uri="{FF2B5EF4-FFF2-40B4-BE49-F238E27FC236}">
                <a16:creationId xmlns:a16="http://schemas.microsoft.com/office/drawing/2014/main" id="{4B7AD222-5323-B0BC-5445-627A52ED4AAE}"/>
              </a:ext>
            </a:extLst>
          </p:cNvPr>
          <p:cNvSpPr/>
          <p:nvPr/>
        </p:nvSpPr>
        <p:spPr>
          <a:xfrm>
            <a:off x="1119632" y="5130845"/>
            <a:ext cx="10168932" cy="82719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Η ενσυναίσθηση και η αμεσότητα μετατρέπουν μια απλή εξυπηρέτηση </a:t>
            </a:r>
          </a:p>
          <a:p>
            <a:pPr algn="ctr"/>
            <a:r>
              <a:rPr lang="el-GR" sz="2000" b="1"/>
              <a:t>σε μια αξέχαστη ανθρώπινη στιγμή</a:t>
            </a:r>
            <a:endParaRPr lang="en-US" sz="2000" b="1" dirty="0"/>
          </a:p>
        </p:txBody>
      </p:sp>
    </p:spTree>
    <p:extLst>
      <p:ext uri="{BB962C8B-B14F-4D97-AF65-F5344CB8AC3E}">
        <p14:creationId xmlns:p14="http://schemas.microsoft.com/office/powerpoint/2010/main" val="1652427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F6BBC-8D08-8735-E103-58F3F09BEE05}"/>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54856BA-45D8-1C47-9D3C-33438EF2A473}"/>
              </a:ext>
            </a:extLst>
          </p:cNvPr>
          <p:cNvSpPr>
            <a:spLocks noGrp="1"/>
          </p:cNvSpPr>
          <p:nvPr>
            <p:ph type="title"/>
          </p:nvPr>
        </p:nvSpPr>
        <p:spPr>
          <a:xfrm>
            <a:off x="754912" y="158326"/>
            <a:ext cx="11550979" cy="1404660"/>
          </a:xfrm>
        </p:spPr>
        <p:txBody>
          <a:bodyPr/>
          <a:lstStyle/>
          <a:p>
            <a:r>
              <a:rPr lang="el-GR">
                <a:solidFill>
                  <a:srgbClr val="0070C0"/>
                </a:solidFill>
              </a:rPr>
              <a:t>Θετικές εμπειρίες - </a:t>
            </a:r>
            <a:r>
              <a:rPr lang="el-GR"/>
              <a:t>αυθεντικές αφηγήσεις…</a:t>
            </a:r>
            <a:endParaRPr lang="en-US" dirty="0"/>
          </a:p>
        </p:txBody>
      </p:sp>
      <p:sp>
        <p:nvSpPr>
          <p:cNvPr id="4" name="Rectangle 3">
            <a:extLst>
              <a:ext uri="{FF2B5EF4-FFF2-40B4-BE49-F238E27FC236}">
                <a16:creationId xmlns:a16="http://schemas.microsoft.com/office/drawing/2014/main" id="{33730A14-C30E-DEE6-1337-0513023F84EB}"/>
              </a:ext>
            </a:extLst>
          </p:cNvPr>
          <p:cNvSpPr/>
          <p:nvPr/>
        </p:nvSpPr>
        <p:spPr>
          <a:xfrm>
            <a:off x="754912" y="1252826"/>
            <a:ext cx="10898372" cy="18513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r>
              <a:rPr lang="el-GR" sz="2000" i="1">
                <a:solidFill>
                  <a:schemeClr val="tx1"/>
                </a:solidFill>
              </a:rPr>
              <a:t>«Πήγα να αγοράσω ένα laptop με voucher, από την αλυσίδα κατ/των ηλ/κών συσκευών....αλλά δεν μπορούσα να ολοκληρώσω την αγορά λόγω ελλείψεων σε χαρτιά. Έφυγα απογοητευμένος — ώσπου με κάλεσαν από την τηλεφωνική εξυπηρέτηση </a:t>
            </a:r>
            <a:r>
              <a:rPr lang="el-GR" sz="2000" b="1" i="1">
                <a:solidFill>
                  <a:schemeClr val="tx1"/>
                </a:solidFill>
              </a:rPr>
              <a:t>και μέσα σε λίγα λεπτά τακτοποίησαν τα πάντα τηλεφωνικά</a:t>
            </a:r>
            <a:r>
              <a:rPr lang="el-GR" sz="2000" i="1">
                <a:solidFill>
                  <a:schemeClr val="tx1"/>
                </a:solidFill>
              </a:rPr>
              <a:t>! Επέστρεψα στο κατάστημα και παρέλαβα κανονικά.»</a:t>
            </a: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2" name="Rectangle 1">
            <a:extLst>
              <a:ext uri="{FF2B5EF4-FFF2-40B4-BE49-F238E27FC236}">
                <a16:creationId xmlns:a16="http://schemas.microsoft.com/office/drawing/2014/main" id="{75D07681-B03E-AEFF-163F-CAE02EDD1D86}"/>
              </a:ext>
            </a:extLst>
          </p:cNvPr>
          <p:cNvSpPr/>
          <p:nvPr/>
        </p:nvSpPr>
        <p:spPr>
          <a:xfrm>
            <a:off x="1119632" y="3104145"/>
            <a:ext cx="10168932" cy="765211"/>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Η πραγματική αξία φαίνεται όταν μια επιχείρηση μετατρέπει ένα εμπόδιο σε λύση</a:t>
            </a:r>
            <a:endParaRPr lang="en-US" sz="2000" b="1" dirty="0"/>
          </a:p>
        </p:txBody>
      </p:sp>
      <p:sp>
        <p:nvSpPr>
          <p:cNvPr id="3" name="Rectangle 2">
            <a:extLst>
              <a:ext uri="{FF2B5EF4-FFF2-40B4-BE49-F238E27FC236}">
                <a16:creationId xmlns:a16="http://schemas.microsoft.com/office/drawing/2014/main" id="{0CF8F18D-410D-C513-462D-C57610EA1AF0}"/>
              </a:ext>
            </a:extLst>
          </p:cNvPr>
          <p:cNvSpPr/>
          <p:nvPr/>
        </p:nvSpPr>
        <p:spPr>
          <a:xfrm>
            <a:off x="754912" y="4198645"/>
            <a:ext cx="10898372" cy="150365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r>
              <a:rPr lang="el-GR" sz="2000" i="1">
                <a:solidFill>
                  <a:schemeClr val="tx1"/>
                </a:solidFill>
              </a:rPr>
              <a:t>«Παρήγγειλα ποδοσφαιρικές εμφανίσεις διαδικτυακά..Ήρθαν </a:t>
            </a:r>
            <a:r>
              <a:rPr lang="el-GR" sz="2000" b="1" i="1">
                <a:solidFill>
                  <a:schemeClr val="tx1"/>
                </a:solidFill>
              </a:rPr>
              <a:t>πιο γρήγορα </a:t>
            </a:r>
            <a:r>
              <a:rPr lang="el-GR" sz="2000" i="1">
                <a:solidFill>
                  <a:schemeClr val="tx1"/>
                </a:solidFill>
              </a:rPr>
              <a:t>απ’ όσο έλεγε η εκτίμηση, τέλεια συσκευασμένες, χωρίς μεταφορικά, </a:t>
            </a:r>
            <a:r>
              <a:rPr lang="el-GR" sz="2000" b="1" i="1">
                <a:solidFill>
                  <a:schemeClr val="tx1"/>
                </a:solidFill>
              </a:rPr>
              <a:t>με 10% έκπτωση και δωράκια </a:t>
            </a:r>
            <a:r>
              <a:rPr lang="el-GR" sz="2000" i="1">
                <a:solidFill>
                  <a:schemeClr val="tx1"/>
                </a:solidFill>
              </a:rPr>
              <a:t>— ένα κασκόλ και ένα μπρελόκ. </a:t>
            </a:r>
            <a:r>
              <a:rPr lang="el-GR" sz="2000" b="1" i="1">
                <a:solidFill>
                  <a:schemeClr val="tx1"/>
                </a:solidFill>
              </a:rPr>
              <a:t>Από τότε δεν άλλαξα ποτέ site</a:t>
            </a:r>
            <a:r>
              <a:rPr lang="el-GR" sz="2000" i="1">
                <a:solidFill>
                  <a:schemeClr val="tx1"/>
                </a:solidFill>
              </a:rPr>
              <a:t>!»</a:t>
            </a: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5" name="Rectangle 4">
            <a:extLst>
              <a:ext uri="{FF2B5EF4-FFF2-40B4-BE49-F238E27FC236}">
                <a16:creationId xmlns:a16="http://schemas.microsoft.com/office/drawing/2014/main" id="{CAE62AEE-3ADF-B25E-10E1-2D12933EE512}"/>
              </a:ext>
            </a:extLst>
          </p:cNvPr>
          <p:cNvSpPr/>
          <p:nvPr/>
        </p:nvSpPr>
        <p:spPr>
          <a:xfrm>
            <a:off x="1247943" y="5702300"/>
            <a:ext cx="9912310" cy="66962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Μια μικρή έκπληξη χτίζει μεγάλη εμπιστοσύνη</a:t>
            </a:r>
            <a:r>
              <a:rPr lang="el-GR" sz="2000"/>
              <a:t>.</a:t>
            </a:r>
            <a:endParaRPr lang="en-US" sz="2000" dirty="0"/>
          </a:p>
        </p:txBody>
      </p:sp>
    </p:spTree>
    <p:extLst>
      <p:ext uri="{BB962C8B-B14F-4D97-AF65-F5344CB8AC3E}">
        <p14:creationId xmlns:p14="http://schemas.microsoft.com/office/powerpoint/2010/main" val="380011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57A1E-CCD4-4496-320D-43493A3B3D5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A031B9AA-EC79-12EA-B056-AE37C3C3C837}"/>
              </a:ext>
            </a:extLst>
          </p:cNvPr>
          <p:cNvSpPr>
            <a:spLocks noGrp="1"/>
          </p:cNvSpPr>
          <p:nvPr>
            <p:ph type="title"/>
          </p:nvPr>
        </p:nvSpPr>
        <p:spPr>
          <a:xfrm>
            <a:off x="754912" y="158326"/>
            <a:ext cx="11550979" cy="1404660"/>
          </a:xfrm>
        </p:spPr>
        <p:txBody>
          <a:bodyPr/>
          <a:lstStyle/>
          <a:p>
            <a:r>
              <a:rPr lang="el-GR">
                <a:solidFill>
                  <a:srgbClr val="0070C0"/>
                </a:solidFill>
              </a:rPr>
              <a:t>Θετικές εμπειρίες - </a:t>
            </a:r>
            <a:r>
              <a:rPr lang="el-GR"/>
              <a:t>αυθεντικές αφηγήσεις…</a:t>
            </a:r>
            <a:endParaRPr lang="en-US" dirty="0"/>
          </a:p>
        </p:txBody>
      </p:sp>
      <p:sp>
        <p:nvSpPr>
          <p:cNvPr id="4" name="Rectangle 3">
            <a:extLst>
              <a:ext uri="{FF2B5EF4-FFF2-40B4-BE49-F238E27FC236}">
                <a16:creationId xmlns:a16="http://schemas.microsoft.com/office/drawing/2014/main" id="{AE675D3D-1069-6C71-2732-FB55371029B4}"/>
              </a:ext>
            </a:extLst>
          </p:cNvPr>
          <p:cNvSpPr/>
          <p:nvPr/>
        </p:nvSpPr>
        <p:spPr>
          <a:xfrm>
            <a:off x="805712" y="1469397"/>
            <a:ext cx="10802088" cy="187070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endParaRPr lang="el-GR" sz="2000" i="1">
              <a:solidFill>
                <a:schemeClr val="tx1"/>
              </a:solidFill>
            </a:endParaRPr>
          </a:p>
          <a:p>
            <a:pPr marR="0" lvl="0">
              <a:lnSpc>
                <a:spcPct val="150000"/>
              </a:lnSpc>
              <a:buSzPts val="1000"/>
              <a:tabLst>
                <a:tab pos="457200" algn="l"/>
              </a:tabLst>
            </a:pPr>
            <a:r>
              <a:rPr lang="el-GR" sz="2000" i="1">
                <a:solidFill>
                  <a:schemeClr val="tx1"/>
                </a:solidFill>
              </a:rPr>
              <a:t>«Είχα μια πολύ θετική εμπειρία με την αγορά ενός φορέματος κατά παραγγελία. Η κυρία που το σχεδίασε και η μοδίστρα ήταν εξαιρετικές — υποστηρικτικές, με προσοχή σε κάθε λεπτομέρεια. </a:t>
            </a:r>
          </a:p>
          <a:p>
            <a:pPr marR="0" lvl="0">
              <a:lnSpc>
                <a:spcPct val="150000"/>
              </a:lnSpc>
              <a:buSzPts val="1000"/>
              <a:tabLst>
                <a:tab pos="457200" algn="l"/>
              </a:tabLst>
            </a:pPr>
            <a:r>
              <a:rPr lang="el-GR" sz="2000" i="1">
                <a:solidFill>
                  <a:schemeClr val="tx1"/>
                </a:solidFill>
              </a:rPr>
              <a:t>Ο χώρος ζεστός, οι πρόβες έμοιαζαν με μικρή γιορτή. Το σημαντικότερο; </a:t>
            </a:r>
            <a:r>
              <a:rPr lang="el-GR" sz="2000" b="1" i="1">
                <a:solidFill>
                  <a:schemeClr val="tx1"/>
                </a:solidFill>
              </a:rPr>
              <a:t>Μιλάμε για ένα συνοικιακό κατάστημα 30 ετών που συνεχίζει να λειτουργεί με την ίδια αγάπη και σεβασμό προς τον πελάτη</a:t>
            </a:r>
            <a:r>
              <a:rPr lang="el-GR" sz="2000" i="1">
                <a:solidFill>
                  <a:schemeClr val="tx1"/>
                </a:solidFill>
              </a:rPr>
              <a:t>».</a:t>
            </a:r>
            <a:br>
              <a:rPr lang="el-GR" sz="2000"/>
            </a:b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2" name="Rectangle 1">
            <a:extLst>
              <a:ext uri="{FF2B5EF4-FFF2-40B4-BE49-F238E27FC236}">
                <a16:creationId xmlns:a16="http://schemas.microsoft.com/office/drawing/2014/main" id="{968CD44F-00D0-9E4D-F912-2B5E280FFC35}"/>
              </a:ext>
            </a:extLst>
          </p:cNvPr>
          <p:cNvSpPr/>
          <p:nvPr/>
        </p:nvSpPr>
        <p:spPr>
          <a:xfrm>
            <a:off x="1938219" y="3359350"/>
            <a:ext cx="8537075" cy="5969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Η συνέπεια και η αγάπη για τον πελάτη χτίζουν δεσμούς, όχι απλώς συναλλαγές</a:t>
            </a:r>
            <a:endParaRPr lang="en-US" sz="2000" b="1" dirty="0"/>
          </a:p>
        </p:txBody>
      </p:sp>
      <p:sp>
        <p:nvSpPr>
          <p:cNvPr id="3" name="Rectangle 2">
            <a:extLst>
              <a:ext uri="{FF2B5EF4-FFF2-40B4-BE49-F238E27FC236}">
                <a16:creationId xmlns:a16="http://schemas.microsoft.com/office/drawing/2014/main" id="{62653B69-389A-0BA0-74F5-7EDC0169E2CF}"/>
              </a:ext>
            </a:extLst>
          </p:cNvPr>
          <p:cNvSpPr/>
          <p:nvPr/>
        </p:nvSpPr>
        <p:spPr>
          <a:xfrm>
            <a:off x="866406" y="4138429"/>
            <a:ext cx="10680700" cy="18707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endParaRPr lang="el-GR" sz="2000" i="1">
              <a:solidFill>
                <a:schemeClr val="tx1"/>
              </a:solidFill>
            </a:endParaRPr>
          </a:p>
          <a:p>
            <a:pPr marR="0" lvl="0">
              <a:lnSpc>
                <a:spcPct val="150000"/>
              </a:lnSpc>
              <a:buSzPts val="1000"/>
              <a:tabLst>
                <a:tab pos="457200" algn="l"/>
              </a:tabLst>
            </a:pPr>
            <a:r>
              <a:rPr lang="el-GR" sz="2000" i="1">
                <a:solidFill>
                  <a:schemeClr val="tx1"/>
                </a:solidFill>
              </a:rPr>
              <a:t>«Αγόρασα μια τούρτα και χάλασε το POS</a:t>
            </a:r>
            <a:r>
              <a:rPr lang="en-US" sz="2000" i="1">
                <a:solidFill>
                  <a:schemeClr val="tx1"/>
                </a:solidFill>
              </a:rPr>
              <a:t> </a:t>
            </a:r>
            <a:r>
              <a:rPr lang="el-GR" sz="2000" i="1">
                <a:solidFill>
                  <a:schemeClr val="tx1"/>
                </a:solidFill>
              </a:rPr>
              <a:t>στο ζαχ/στειο. Δεν είχα μετρητά και περίμενα να ακυρωθεί η αγορά, αλλά οι άνθρωποι μου είπαν:</a:t>
            </a:r>
          </a:p>
          <a:p>
            <a:pPr marR="0" lvl="0">
              <a:lnSpc>
                <a:spcPct val="150000"/>
              </a:lnSpc>
              <a:buSzPts val="1000"/>
              <a:tabLst>
                <a:tab pos="457200" algn="l"/>
              </a:tabLst>
            </a:pPr>
            <a:r>
              <a:rPr lang="el-GR" sz="2000" i="1">
                <a:solidFill>
                  <a:schemeClr val="tx1"/>
                </a:solidFill>
              </a:rPr>
              <a:t> “Τα γενέθλια είναι μια φορά το χρόνο — δε χαλάνε για ένα </a:t>
            </a:r>
            <a:r>
              <a:rPr lang="en-US" sz="2000" i="1">
                <a:solidFill>
                  <a:schemeClr val="tx1"/>
                </a:solidFill>
              </a:rPr>
              <a:t>pos, </a:t>
            </a:r>
            <a:r>
              <a:rPr lang="el-GR" sz="2000" i="1">
                <a:solidFill>
                  <a:schemeClr val="tx1"/>
                </a:solidFill>
              </a:rPr>
              <a:t>περάστε αύριο να πληρώσετε”. </a:t>
            </a:r>
          </a:p>
          <a:p>
            <a:pPr marR="0" lvl="0">
              <a:lnSpc>
                <a:spcPct val="150000"/>
              </a:lnSpc>
              <a:buSzPts val="1000"/>
              <a:tabLst>
                <a:tab pos="457200" algn="l"/>
              </a:tabLst>
            </a:pPr>
            <a:r>
              <a:rPr lang="el-GR" sz="2000" b="1" i="1">
                <a:solidFill>
                  <a:schemeClr val="tx1"/>
                </a:solidFill>
              </a:rPr>
              <a:t>Ένιωσα συγκίνηση και ευγνωμοσύνη»</a:t>
            </a:r>
            <a:br>
              <a:rPr lang="el-GR" sz="2000"/>
            </a:b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5" name="Rectangle 4">
            <a:extLst>
              <a:ext uri="{FF2B5EF4-FFF2-40B4-BE49-F238E27FC236}">
                <a16:creationId xmlns:a16="http://schemas.microsoft.com/office/drawing/2014/main" id="{7883223A-0665-E25D-10FA-DE1EB2AE0ACE}"/>
              </a:ext>
            </a:extLst>
          </p:cNvPr>
          <p:cNvSpPr/>
          <p:nvPr/>
        </p:nvSpPr>
        <p:spPr>
          <a:xfrm>
            <a:off x="2237338" y="6018758"/>
            <a:ext cx="7938837" cy="5969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Όταν η καλοσύνη προηγείται της συναλλαγής, η εμπειρία μένει αξέχαστη</a:t>
            </a:r>
            <a:endParaRPr lang="en-US" sz="2000" b="1" dirty="0"/>
          </a:p>
        </p:txBody>
      </p:sp>
    </p:spTree>
    <p:extLst>
      <p:ext uri="{BB962C8B-B14F-4D97-AF65-F5344CB8AC3E}">
        <p14:creationId xmlns:p14="http://schemas.microsoft.com/office/powerpoint/2010/main" val="3636820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6B67-B15E-760B-E232-23D04E6222A2}"/>
              </a:ext>
            </a:extLst>
          </p:cNvPr>
          <p:cNvSpPr>
            <a:spLocks noGrp="1"/>
          </p:cNvSpPr>
          <p:nvPr>
            <p:ph type="title"/>
          </p:nvPr>
        </p:nvSpPr>
        <p:spPr>
          <a:xfrm>
            <a:off x="789761" y="2879388"/>
            <a:ext cx="4895851" cy="1960969"/>
          </a:xfrm>
        </p:spPr>
        <p:txBody>
          <a:bodyPr/>
          <a:lstStyle/>
          <a:p>
            <a:pPr algn="ctr"/>
            <a:r>
              <a:rPr lang="sv-SE" dirty="0"/>
              <a:t>CX Stories</a:t>
            </a:r>
            <a:r>
              <a:rPr lang="el-GR" dirty="0"/>
              <a:t> </a:t>
            </a:r>
            <a:br>
              <a:rPr lang="en-US" dirty="0"/>
            </a:br>
            <a:r>
              <a:rPr lang="el-GR" dirty="0"/>
              <a:t>της </a:t>
            </a:r>
            <a:br>
              <a:rPr lang="en-US" dirty="0"/>
            </a:br>
            <a:r>
              <a:rPr lang="en-US" dirty="0"/>
              <a:t>Focus Bari</a:t>
            </a:r>
            <a:r>
              <a:rPr lang="el-GR" dirty="0"/>
              <a:t> </a:t>
            </a:r>
            <a:endParaRPr lang="sv-SE" dirty="0"/>
          </a:p>
        </p:txBody>
      </p:sp>
      <p:sp>
        <p:nvSpPr>
          <p:cNvPr id="3" name="Vertical Text Placeholder 2">
            <a:extLst>
              <a:ext uri="{FF2B5EF4-FFF2-40B4-BE49-F238E27FC236}">
                <a16:creationId xmlns:a16="http://schemas.microsoft.com/office/drawing/2014/main" id="{1809D00A-7A70-D1FA-B375-E37B333DE0F5}"/>
              </a:ext>
            </a:extLst>
          </p:cNvPr>
          <p:cNvSpPr>
            <a:spLocks noGrp="1"/>
          </p:cNvSpPr>
          <p:nvPr>
            <p:ph type="body" orient="vert" idx="1"/>
          </p:nvPr>
        </p:nvSpPr>
        <p:spPr>
          <a:xfrm>
            <a:off x="6474121" y="2784297"/>
            <a:ext cx="5717879" cy="1613041"/>
          </a:xfrm>
        </p:spPr>
        <p:txBody>
          <a:bodyPr>
            <a:normAutofit lnSpcReduction="10000"/>
          </a:bodyPr>
          <a:lstStyle/>
          <a:p>
            <a:pPr algn="ctr"/>
            <a:r>
              <a:rPr lang="el-GR" sz="2300" b="1" dirty="0"/>
              <a:t>Οι θετικές εμπειρίες </a:t>
            </a:r>
            <a:r>
              <a:rPr lang="en-US" sz="2300" b="1" dirty="0"/>
              <a:t>WOW CX Stories </a:t>
            </a:r>
            <a:r>
              <a:rPr lang="en-US" sz="2300" b="1" dirty="0">
                <a:sym typeface="Wingdings" panose="05000000000000000000" pitchFamily="2" charset="2"/>
              </a:rPr>
              <a:t></a:t>
            </a:r>
            <a:r>
              <a:rPr lang="el-GR" sz="2300" dirty="0">
                <a:sym typeface="Wingdings" panose="05000000000000000000" pitchFamily="2" charset="2"/>
              </a:rPr>
              <a:t>   καταγράφονται στο πλαίσιο της Εθνικής Εβδομάδας Εξυπηρέτησης Πελατών του ΕΙΕΠ </a:t>
            </a:r>
            <a:r>
              <a:rPr lang="el-GR" sz="2300" b="1" dirty="0">
                <a:sym typeface="Wingdings" panose="05000000000000000000" pitchFamily="2" charset="2"/>
              </a:rPr>
              <a:t>που γίνεται κάθε Οκτώβριο </a:t>
            </a:r>
            <a:r>
              <a:rPr lang="el-GR" sz="2300" dirty="0">
                <a:sym typeface="Wingdings" panose="05000000000000000000" pitchFamily="2" charset="2"/>
              </a:rPr>
              <a:t>βραβεύοντας </a:t>
            </a:r>
            <a:r>
              <a:rPr lang="el-GR" sz="2300" b="1" dirty="0">
                <a:sym typeface="Wingdings" panose="05000000000000000000" pitchFamily="2" charset="2"/>
              </a:rPr>
              <a:t>τις τρεις πιο εντυπωσιακές</a:t>
            </a:r>
            <a:endParaRPr lang="en-US" sz="2300" b="1" dirty="0"/>
          </a:p>
          <a:p>
            <a:endParaRPr lang="en-US" sz="2400" dirty="0"/>
          </a:p>
        </p:txBody>
      </p:sp>
      <p:sp>
        <p:nvSpPr>
          <p:cNvPr id="4" name="Vertical Text Placeholder 3">
            <a:extLst>
              <a:ext uri="{FF2B5EF4-FFF2-40B4-BE49-F238E27FC236}">
                <a16:creationId xmlns:a16="http://schemas.microsoft.com/office/drawing/2014/main" id="{4DC37AB9-74D0-8798-9983-D6EEEDA03F77}"/>
              </a:ext>
            </a:extLst>
          </p:cNvPr>
          <p:cNvSpPr>
            <a:spLocks noGrp="1"/>
          </p:cNvSpPr>
          <p:nvPr>
            <p:ph type="body" orient="vert" idx="13"/>
          </p:nvPr>
        </p:nvSpPr>
        <p:spPr>
          <a:xfrm>
            <a:off x="6453574" y="940029"/>
            <a:ext cx="5738426" cy="643494"/>
          </a:xfrm>
        </p:spPr>
        <p:txBody>
          <a:bodyPr>
            <a:noAutofit/>
          </a:bodyPr>
          <a:lstStyle/>
          <a:p>
            <a:pPr algn="ctr">
              <a:spcBef>
                <a:spcPts val="0"/>
              </a:spcBef>
            </a:pPr>
            <a:r>
              <a:rPr lang="el-GR" sz="2300" b="1" dirty="0"/>
              <a:t>Δύο φορές τον χρόνο </a:t>
            </a:r>
            <a:r>
              <a:rPr lang="el-GR" sz="2300" dirty="0"/>
              <a:t>(Μάρτιος – Οκτώβριος) καταγράφουμε τις </a:t>
            </a:r>
            <a:r>
              <a:rPr lang="el-GR" sz="2300" b="1" dirty="0"/>
              <a:t>εμπειρίες </a:t>
            </a:r>
            <a:r>
              <a:rPr lang="el-GR" sz="2300" dirty="0"/>
              <a:t>πελατών </a:t>
            </a:r>
            <a:endParaRPr lang="en-US" sz="2300" dirty="0"/>
          </a:p>
          <a:p>
            <a:pPr algn="ctr">
              <a:spcBef>
                <a:spcPts val="0"/>
              </a:spcBef>
            </a:pPr>
            <a:r>
              <a:rPr lang="el-GR" sz="2300" dirty="0"/>
              <a:t>με </a:t>
            </a:r>
            <a:r>
              <a:rPr lang="el-GR" sz="2300" b="1" dirty="0"/>
              <a:t>οποιοδήποτε οργανισμό </a:t>
            </a:r>
          </a:p>
          <a:p>
            <a:pPr algn="ctr">
              <a:spcBef>
                <a:spcPts val="0"/>
              </a:spcBef>
            </a:pPr>
            <a:r>
              <a:rPr lang="el-GR" sz="2300" dirty="0"/>
              <a:t>μέσα από περιγραφές </a:t>
            </a:r>
            <a:r>
              <a:rPr lang="el-GR" sz="2300" b="1" dirty="0"/>
              <a:t>με δικά τους λόγια</a:t>
            </a:r>
          </a:p>
        </p:txBody>
      </p:sp>
      <p:sp>
        <p:nvSpPr>
          <p:cNvPr id="5" name="Vertical Text Placeholder 4">
            <a:extLst>
              <a:ext uri="{FF2B5EF4-FFF2-40B4-BE49-F238E27FC236}">
                <a16:creationId xmlns:a16="http://schemas.microsoft.com/office/drawing/2014/main" id="{A22FD3F6-21E7-FCBA-BBF4-DD59AB9348CF}"/>
              </a:ext>
            </a:extLst>
          </p:cNvPr>
          <p:cNvSpPr>
            <a:spLocks noGrp="1"/>
          </p:cNvSpPr>
          <p:nvPr>
            <p:ph type="body" orient="vert" idx="14"/>
          </p:nvPr>
        </p:nvSpPr>
        <p:spPr>
          <a:xfrm>
            <a:off x="6411074" y="4921029"/>
            <a:ext cx="5780926" cy="1418130"/>
          </a:xfrm>
        </p:spPr>
        <p:txBody>
          <a:bodyPr>
            <a:normAutofit/>
          </a:bodyPr>
          <a:lstStyle/>
          <a:p>
            <a:pPr algn="ctr"/>
            <a:r>
              <a:rPr lang="el-GR" sz="2300" b="1" dirty="0"/>
              <a:t>Οι αρνητικές εμπειρίες </a:t>
            </a:r>
            <a:r>
              <a:rPr lang="en-US" sz="2300" b="1" dirty="0"/>
              <a:t>OUCH CX Stories</a:t>
            </a:r>
            <a:r>
              <a:rPr lang="el-GR" sz="2300" b="1" dirty="0"/>
              <a:t> </a:t>
            </a:r>
            <a:r>
              <a:rPr lang="el-GR" sz="2300" b="1" dirty="0">
                <a:sym typeface="Wingdings" panose="05000000000000000000" pitchFamily="2" charset="2"/>
              </a:rPr>
              <a:t></a:t>
            </a:r>
            <a:r>
              <a:rPr lang="en-US" sz="2300" b="1" dirty="0"/>
              <a:t> </a:t>
            </a:r>
            <a:r>
              <a:rPr lang="el-GR" sz="2300" dirty="0">
                <a:sym typeface="Wingdings" panose="05000000000000000000" pitchFamily="2" charset="2"/>
              </a:rPr>
              <a:t>καταγράφονται επίσης</a:t>
            </a:r>
            <a:r>
              <a:rPr lang="el-GR" sz="2300" b="1" dirty="0">
                <a:sym typeface="Wingdings" panose="05000000000000000000" pitchFamily="2" charset="2"/>
              </a:rPr>
              <a:t>, </a:t>
            </a:r>
            <a:r>
              <a:rPr lang="el-GR" sz="2300" dirty="0">
                <a:sym typeface="Wingdings" panose="05000000000000000000" pitchFamily="2" charset="2"/>
              </a:rPr>
              <a:t>ώστε να αποτελέσουν </a:t>
            </a:r>
            <a:r>
              <a:rPr lang="el-GR" sz="2300" b="1" dirty="0">
                <a:sym typeface="Wingdings" panose="05000000000000000000" pitchFamily="2" charset="2"/>
              </a:rPr>
              <a:t>πηγές έμπνευσης για βελτίωση </a:t>
            </a:r>
            <a:endParaRPr lang="el-GR" sz="2300" b="1" dirty="0"/>
          </a:p>
        </p:txBody>
      </p:sp>
    </p:spTree>
    <p:extLst>
      <p:ext uri="{BB962C8B-B14F-4D97-AF65-F5344CB8AC3E}">
        <p14:creationId xmlns:p14="http://schemas.microsoft.com/office/powerpoint/2010/main" val="1426122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53ED7-2903-F07F-3867-B6B6DCBA5495}"/>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8179EA7B-758B-92C9-789B-2B9A4CFE6B28}"/>
              </a:ext>
            </a:extLst>
          </p:cNvPr>
          <p:cNvSpPr>
            <a:spLocks noGrp="1"/>
          </p:cNvSpPr>
          <p:nvPr>
            <p:ph type="title"/>
          </p:nvPr>
        </p:nvSpPr>
        <p:spPr>
          <a:xfrm>
            <a:off x="754912" y="158326"/>
            <a:ext cx="11550979" cy="1404660"/>
          </a:xfrm>
        </p:spPr>
        <p:txBody>
          <a:bodyPr/>
          <a:lstStyle/>
          <a:p>
            <a:r>
              <a:rPr lang="el-GR">
                <a:solidFill>
                  <a:srgbClr val="0070C0"/>
                </a:solidFill>
              </a:rPr>
              <a:t>Θετικές εμπειρίες - </a:t>
            </a:r>
            <a:r>
              <a:rPr lang="el-GR"/>
              <a:t>αυθεντικές αφηγήσεις…</a:t>
            </a:r>
            <a:endParaRPr lang="en-US" dirty="0"/>
          </a:p>
        </p:txBody>
      </p:sp>
      <p:sp>
        <p:nvSpPr>
          <p:cNvPr id="4" name="Rectangle 3">
            <a:extLst>
              <a:ext uri="{FF2B5EF4-FFF2-40B4-BE49-F238E27FC236}">
                <a16:creationId xmlns:a16="http://schemas.microsoft.com/office/drawing/2014/main" id="{80D4BA45-0C50-F946-713A-F5170368E627}"/>
              </a:ext>
            </a:extLst>
          </p:cNvPr>
          <p:cNvSpPr/>
          <p:nvPr/>
        </p:nvSpPr>
        <p:spPr>
          <a:xfrm>
            <a:off x="773962" y="1252826"/>
            <a:ext cx="10898372" cy="16002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r>
              <a:rPr lang="el-GR" sz="2000" i="1">
                <a:solidFill>
                  <a:schemeClr val="tx1"/>
                </a:solidFill>
              </a:rPr>
              <a:t>«Κατά τη διαμονή μας μέσω Airbnb, βγήκε ανακοίνωση 112 για βροχή. Οι ιδιοκτήτες έφεραν φακούς και power banks για να νιώθουμε ασφαλείς. </a:t>
            </a:r>
          </a:p>
          <a:p>
            <a:pPr marR="0" lvl="0">
              <a:lnSpc>
                <a:spcPct val="150000"/>
              </a:lnSpc>
              <a:buSzPts val="1000"/>
              <a:tabLst>
                <a:tab pos="457200" algn="l"/>
              </a:tabLst>
            </a:pPr>
            <a:r>
              <a:rPr lang="el-GR" sz="2000" i="1">
                <a:solidFill>
                  <a:schemeClr val="tx1"/>
                </a:solidFill>
              </a:rPr>
              <a:t>Την επόμενη μέρα, μας πρόσφεραν τοπικά γλυκά — </a:t>
            </a:r>
            <a:r>
              <a:rPr lang="el-GR" sz="2000" b="1" i="1">
                <a:solidFill>
                  <a:schemeClr val="tx1"/>
                </a:solidFill>
              </a:rPr>
              <a:t>μια απλή αλλά τόσο ανθρώπινη χειρονομία</a:t>
            </a:r>
            <a:r>
              <a:rPr lang="el-GR" sz="2000" i="1">
                <a:solidFill>
                  <a:schemeClr val="tx1"/>
                </a:solidFill>
              </a:rPr>
              <a:t>.»</a:t>
            </a: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2" name="Rectangle 1">
            <a:extLst>
              <a:ext uri="{FF2B5EF4-FFF2-40B4-BE49-F238E27FC236}">
                <a16:creationId xmlns:a16="http://schemas.microsoft.com/office/drawing/2014/main" id="{BCDDDB91-DB8A-9D94-2A9D-11F6732093F3}"/>
              </a:ext>
            </a:extLst>
          </p:cNvPr>
          <p:cNvSpPr/>
          <p:nvPr/>
        </p:nvSpPr>
        <p:spPr>
          <a:xfrm>
            <a:off x="1138682" y="2853066"/>
            <a:ext cx="10168932" cy="57593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Η αυθεντική εξυπηρέτηση φαίνεται στις μικρές, αυθόρμητες πράξεις φροντίδας</a:t>
            </a:r>
            <a:endParaRPr lang="en-US" sz="2000" b="1" dirty="0"/>
          </a:p>
        </p:txBody>
      </p:sp>
      <p:sp>
        <p:nvSpPr>
          <p:cNvPr id="3" name="Rectangle 2">
            <a:extLst>
              <a:ext uri="{FF2B5EF4-FFF2-40B4-BE49-F238E27FC236}">
                <a16:creationId xmlns:a16="http://schemas.microsoft.com/office/drawing/2014/main" id="{85C183B3-8B6F-0F44-716C-AD04CD9A1C23}"/>
              </a:ext>
            </a:extLst>
          </p:cNvPr>
          <p:cNvSpPr/>
          <p:nvPr/>
        </p:nvSpPr>
        <p:spPr>
          <a:xfrm>
            <a:off x="773962" y="3855745"/>
            <a:ext cx="10898372" cy="18840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r>
              <a:rPr lang="el-GR" sz="2000" i="1">
                <a:solidFill>
                  <a:schemeClr val="tx1"/>
                </a:solidFill>
              </a:rPr>
              <a:t>Είμαι σε προχωρημένη εγκυμοσύνη και έληγε η συνδρομή μου στην εταιρία τηλ/νιών... Με πήρε τηλέφωνο ένας εκπρόσωπος, μου υπενθύμισε τη λήξη και μου έκανε μια πολύ καλή προσφορά για να ανανεώσω χωρίς να χρειαστεί να βγω από το σπίτι. Με γλίτωσε από κόπο και άγχος. </a:t>
            </a:r>
          </a:p>
          <a:p>
            <a:pPr marR="0" lvl="0">
              <a:lnSpc>
                <a:spcPct val="150000"/>
              </a:lnSpc>
              <a:buSzPts val="1000"/>
              <a:tabLst>
                <a:tab pos="457200" algn="l"/>
              </a:tabLst>
            </a:pPr>
            <a:r>
              <a:rPr lang="el-GR" sz="2000" b="1" i="1">
                <a:solidFill>
                  <a:schemeClr val="tx1"/>
                </a:solidFill>
              </a:rPr>
              <a:t>Κάθε φορά που υπάρχει πρόβλημα, μου προσφέρουν δωρεάν πακέτο — πάντα με ευγένεια».</a:t>
            </a: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5" name="Rectangle 4">
            <a:extLst>
              <a:ext uri="{FF2B5EF4-FFF2-40B4-BE49-F238E27FC236}">
                <a16:creationId xmlns:a16="http://schemas.microsoft.com/office/drawing/2014/main" id="{3B98A064-70A4-5F27-DFAE-41CCF92BD6A6}"/>
              </a:ext>
            </a:extLst>
          </p:cNvPr>
          <p:cNvSpPr/>
          <p:nvPr/>
        </p:nvSpPr>
        <p:spPr>
          <a:xfrm>
            <a:off x="1266993" y="5739819"/>
            <a:ext cx="9912310" cy="5842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Όταν η εξυπηρέτηση σκέφτεται τον άνθρωπο πριν καν το ζητήσει, γίνεται πράξη φροντίδας</a:t>
            </a:r>
            <a:endParaRPr lang="en-US" sz="2000" b="1" dirty="0"/>
          </a:p>
        </p:txBody>
      </p:sp>
    </p:spTree>
    <p:extLst>
      <p:ext uri="{BB962C8B-B14F-4D97-AF65-F5344CB8AC3E}">
        <p14:creationId xmlns:p14="http://schemas.microsoft.com/office/powerpoint/2010/main" val="231620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23D82-A92A-E7A0-5371-BD5985986C1B}"/>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D5758D5F-9613-7088-FA55-3AD9B76F9CA6}"/>
              </a:ext>
            </a:extLst>
          </p:cNvPr>
          <p:cNvSpPr>
            <a:spLocks noGrp="1"/>
          </p:cNvSpPr>
          <p:nvPr>
            <p:ph type="title"/>
          </p:nvPr>
        </p:nvSpPr>
        <p:spPr>
          <a:xfrm>
            <a:off x="754912" y="158326"/>
            <a:ext cx="11550979" cy="1404660"/>
          </a:xfrm>
        </p:spPr>
        <p:txBody>
          <a:bodyPr/>
          <a:lstStyle/>
          <a:p>
            <a:r>
              <a:rPr lang="el-GR">
                <a:solidFill>
                  <a:srgbClr val="0070C0"/>
                </a:solidFill>
              </a:rPr>
              <a:t>Θετικές εμπειρίες - </a:t>
            </a:r>
            <a:r>
              <a:rPr lang="el-GR"/>
              <a:t>αυθεντικές αφηγήσεις…</a:t>
            </a:r>
            <a:endParaRPr lang="en-US" dirty="0"/>
          </a:p>
        </p:txBody>
      </p:sp>
      <p:sp>
        <p:nvSpPr>
          <p:cNvPr id="4" name="Rectangle 3">
            <a:extLst>
              <a:ext uri="{FF2B5EF4-FFF2-40B4-BE49-F238E27FC236}">
                <a16:creationId xmlns:a16="http://schemas.microsoft.com/office/drawing/2014/main" id="{794C91BB-F79A-6971-BD93-877B97CF201A}"/>
              </a:ext>
            </a:extLst>
          </p:cNvPr>
          <p:cNvSpPr/>
          <p:nvPr/>
        </p:nvSpPr>
        <p:spPr>
          <a:xfrm>
            <a:off x="670292" y="1431296"/>
            <a:ext cx="10898372" cy="343280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r>
              <a:rPr lang="el-GR" sz="2000" i="1">
                <a:solidFill>
                  <a:schemeClr val="tx1"/>
                </a:solidFill>
              </a:rPr>
              <a:t>«Πρόσφατα αγόρασα online, ένα ζευγάρι αθλητικά παπούτσια σε λάθος νούμερο.</a:t>
            </a:r>
            <a:br>
              <a:rPr lang="el-GR" sz="2000" i="1">
                <a:solidFill>
                  <a:schemeClr val="tx1"/>
                </a:solidFill>
              </a:rPr>
            </a:br>
            <a:r>
              <a:rPr lang="el-GR" sz="2000" i="1">
                <a:solidFill>
                  <a:schemeClr val="tx1"/>
                </a:solidFill>
              </a:rPr>
              <a:t>Επικοινώνησα με την εξυπηρέτηση και εντυπωσιάστηκα: ήταν άμεσοι, ευγενικοί και μου κράτησαν το σωστό μέγεθος μέχρι να επιστραφεί το δικό μου.</a:t>
            </a:r>
            <a:br>
              <a:rPr lang="el-GR" sz="2000" i="1">
                <a:solidFill>
                  <a:schemeClr val="tx1"/>
                </a:solidFill>
              </a:rPr>
            </a:br>
            <a:r>
              <a:rPr lang="el-GR" sz="2000" i="1">
                <a:solidFill>
                  <a:schemeClr val="tx1"/>
                </a:solidFill>
              </a:rPr>
              <a:t>Μέσα σε δύο ημέρες είχε ολοκληρωθεί η αλλαγή, με </a:t>
            </a:r>
            <a:r>
              <a:rPr lang="el-GR" sz="2000" b="1" i="1">
                <a:solidFill>
                  <a:schemeClr val="tx1"/>
                </a:solidFill>
              </a:rPr>
              <a:t>συνεχή ενημέρωση μέσω email.</a:t>
            </a:r>
            <a:br>
              <a:rPr lang="el-GR" sz="2000" b="1" i="1">
                <a:solidFill>
                  <a:schemeClr val="tx1"/>
                </a:solidFill>
              </a:rPr>
            </a:br>
            <a:r>
              <a:rPr lang="el-GR" sz="2000" i="1">
                <a:solidFill>
                  <a:schemeClr val="tx1"/>
                </a:solidFill>
              </a:rPr>
              <a:t>Όταν παρέλαβα το νέο ζευγάρι, υπήρχε μέσα στη συσκευασία </a:t>
            </a:r>
            <a:r>
              <a:rPr lang="el-GR" sz="2000" b="1" i="1">
                <a:solidFill>
                  <a:schemeClr val="tx1"/>
                </a:solidFill>
              </a:rPr>
              <a:t>μια χειρόγραφη κάρτα με ευχαριστήριο μήνυμα</a:t>
            </a:r>
            <a:r>
              <a:rPr lang="el-GR" sz="2000" i="1">
                <a:solidFill>
                  <a:schemeClr val="tx1"/>
                </a:solidFill>
              </a:rPr>
              <a:t> — μια μικρή αλλά πολύ ουσιαστική κίνηση που με έκανε να νιώσω εμπιστοσύνη και σιγουριά. </a:t>
            </a:r>
            <a:r>
              <a:rPr lang="el-GR" sz="2000" b="1" i="1">
                <a:solidFill>
                  <a:schemeClr val="tx1"/>
                </a:solidFill>
              </a:rPr>
              <a:t>Σίγουρα θα τους ξαναπροτιμήσω.</a:t>
            </a:r>
            <a:r>
              <a:rPr lang="el-GR" sz="2000" i="1">
                <a:solidFill>
                  <a:schemeClr val="tx1"/>
                </a:solidFill>
              </a:rPr>
              <a:t>»</a:t>
            </a: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2" name="Rectangle 1">
            <a:extLst>
              <a:ext uri="{FF2B5EF4-FFF2-40B4-BE49-F238E27FC236}">
                <a16:creationId xmlns:a16="http://schemas.microsoft.com/office/drawing/2014/main" id="{35D0E1E4-85BD-D1DB-691F-14570043DB21}"/>
              </a:ext>
            </a:extLst>
          </p:cNvPr>
          <p:cNvSpPr/>
          <p:nvPr/>
        </p:nvSpPr>
        <p:spPr>
          <a:xfrm>
            <a:off x="1011534" y="4864099"/>
            <a:ext cx="10168932" cy="66080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Η προσωπική πινελιά και η συνέπεια κάνει τη διαφορά στην εξυπηρέτηση</a:t>
            </a:r>
          </a:p>
          <a:p>
            <a:pPr algn="ctr"/>
            <a:r>
              <a:rPr lang="el-GR" sz="2000" b="1"/>
              <a:t> και χτίζει εμπιστοσύνη.</a:t>
            </a:r>
            <a:endParaRPr lang="en-US" sz="2000" b="1" dirty="0"/>
          </a:p>
        </p:txBody>
      </p:sp>
    </p:spTree>
    <p:extLst>
      <p:ext uri="{BB962C8B-B14F-4D97-AF65-F5344CB8AC3E}">
        <p14:creationId xmlns:p14="http://schemas.microsoft.com/office/powerpoint/2010/main" val="1184801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FB91D-991A-D2CE-455B-900430D423DC}"/>
            </a:ext>
          </a:extLst>
        </p:cNvPr>
        <p:cNvGrpSpPr/>
        <p:nvPr/>
      </p:nvGrpSpPr>
      <p:grpSpPr>
        <a:xfrm>
          <a:off x="0" y="0"/>
          <a:ext cx="0" cy="0"/>
          <a:chOff x="0" y="0"/>
          <a:chExt cx="0" cy="0"/>
        </a:xfrm>
      </p:grpSpPr>
      <p:sp>
        <p:nvSpPr>
          <p:cNvPr id="12" name="Ορθογώνιο 11">
            <a:extLst>
              <a:ext uri="{FF2B5EF4-FFF2-40B4-BE49-F238E27FC236}">
                <a16:creationId xmlns:a16="http://schemas.microsoft.com/office/drawing/2014/main" id="{489F60A9-64BD-75B3-5A24-B6F061C2672B}"/>
              </a:ext>
            </a:extLst>
          </p:cNvPr>
          <p:cNvSpPr/>
          <p:nvPr/>
        </p:nvSpPr>
        <p:spPr>
          <a:xfrm>
            <a:off x="0" y="3191256"/>
            <a:ext cx="12192000" cy="2377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3" name="Title 1">
            <a:extLst>
              <a:ext uri="{FF2B5EF4-FFF2-40B4-BE49-F238E27FC236}">
                <a16:creationId xmlns:a16="http://schemas.microsoft.com/office/drawing/2014/main" id="{59E58476-A75B-BA6D-45CE-D43DC60EC518}"/>
              </a:ext>
            </a:extLst>
          </p:cNvPr>
          <p:cNvSpPr>
            <a:spLocks noGrp="1"/>
          </p:cNvSpPr>
          <p:nvPr>
            <p:ph type="title"/>
          </p:nvPr>
        </p:nvSpPr>
        <p:spPr>
          <a:xfrm>
            <a:off x="139941" y="529979"/>
            <a:ext cx="12132448" cy="995809"/>
          </a:xfrm>
        </p:spPr>
        <p:txBody>
          <a:bodyPr/>
          <a:lstStyle/>
          <a:p>
            <a:pPr algn="l"/>
            <a:br>
              <a:rPr lang="el-GR" sz="3200" dirty="0"/>
            </a:br>
            <a:br>
              <a:rPr lang="el-GR" sz="3200" dirty="0"/>
            </a:br>
            <a:br>
              <a:rPr lang="el-GR" sz="3200" dirty="0"/>
            </a:br>
            <a:br>
              <a:rPr lang="el-GR" sz="3200" dirty="0"/>
            </a:br>
            <a:br>
              <a:rPr lang="el-GR" sz="3200" dirty="0"/>
            </a:br>
            <a:br>
              <a:rPr lang="el-GR" sz="3200"/>
            </a:br>
            <a:br>
              <a:rPr lang="el-GR" sz="3200" dirty="0"/>
            </a:br>
            <a:endParaRPr lang="en-US" sz="3200" dirty="0"/>
          </a:p>
        </p:txBody>
      </p:sp>
      <p:graphicFrame>
        <p:nvGraphicFramePr>
          <p:cNvPr id="14" name="Chart 2">
            <a:extLst>
              <a:ext uri="{FF2B5EF4-FFF2-40B4-BE49-F238E27FC236}">
                <a16:creationId xmlns:a16="http://schemas.microsoft.com/office/drawing/2014/main" id="{42371D72-142E-A8EB-43BC-C08CD55098E7}"/>
              </a:ext>
            </a:extLst>
          </p:cNvPr>
          <p:cNvGraphicFramePr/>
          <p:nvPr>
            <p:extLst>
              <p:ext uri="{D42A27DB-BD31-4B8C-83A1-F6EECF244321}">
                <p14:modId xmlns:p14="http://schemas.microsoft.com/office/powerpoint/2010/main" val="1116384098"/>
              </p:ext>
            </p:extLst>
          </p:nvPr>
        </p:nvGraphicFramePr>
        <p:xfrm>
          <a:off x="501300" y="1296808"/>
          <a:ext cx="11411567" cy="513568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305D6788-5098-EFF8-1238-8F770BB2F733}"/>
              </a:ext>
            </a:extLst>
          </p:cNvPr>
          <p:cNvSpPr txBox="1"/>
          <p:nvPr/>
        </p:nvSpPr>
        <p:spPr>
          <a:xfrm>
            <a:off x="11182101" y="1412973"/>
            <a:ext cx="4058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Franklin Gothic Book"/>
                <a:ea typeface="+mn-ea"/>
                <a:cs typeface="+mn-cs"/>
              </a:rPr>
              <a:t>%</a:t>
            </a:r>
            <a:endParaRPr kumimoji="0" lang="en-US" sz="2400" b="1" i="0" u="none" strike="noStrike" kern="1200" cap="none" spc="0" normalizeH="0" baseline="0" noProof="0" dirty="0">
              <a:ln>
                <a:noFill/>
              </a:ln>
              <a:solidFill>
                <a:prstClr val="black"/>
              </a:solidFill>
              <a:effectLst/>
              <a:uLnTx/>
              <a:uFillTx/>
              <a:latin typeface="Franklin Gothic Book"/>
              <a:ea typeface="+mn-ea"/>
              <a:cs typeface="+mn-cs"/>
            </a:endParaRPr>
          </a:p>
        </p:txBody>
      </p:sp>
      <p:graphicFrame>
        <p:nvGraphicFramePr>
          <p:cNvPr id="4" name="Table 3">
            <a:extLst>
              <a:ext uri="{FF2B5EF4-FFF2-40B4-BE49-F238E27FC236}">
                <a16:creationId xmlns:a16="http://schemas.microsoft.com/office/drawing/2014/main" id="{1F0D6032-89EF-7F7F-79DB-B5D10C7868D8}"/>
              </a:ext>
            </a:extLst>
          </p:cNvPr>
          <p:cNvGraphicFramePr>
            <a:graphicFrameLocks noGrp="1"/>
          </p:cNvGraphicFramePr>
          <p:nvPr>
            <p:extLst>
              <p:ext uri="{D42A27DB-BD31-4B8C-83A1-F6EECF244321}">
                <p14:modId xmlns:p14="http://schemas.microsoft.com/office/powerpoint/2010/main" val="1818925035"/>
              </p:ext>
            </p:extLst>
          </p:nvPr>
        </p:nvGraphicFramePr>
        <p:xfrm>
          <a:off x="999658" y="1668159"/>
          <a:ext cx="3004449" cy="4651005"/>
        </p:xfrm>
        <a:graphic>
          <a:graphicData uri="http://schemas.openxmlformats.org/drawingml/2006/table">
            <a:tbl>
              <a:tblPr>
                <a:tableStyleId>{5C22544A-7EE6-4342-B048-85BDC9FD1C3A}</a:tableStyleId>
              </a:tblPr>
              <a:tblGrid>
                <a:gridCol w="3004449">
                  <a:extLst>
                    <a:ext uri="{9D8B030D-6E8A-4147-A177-3AD203B41FA5}">
                      <a16:colId xmlns:a16="http://schemas.microsoft.com/office/drawing/2014/main" val="601921601"/>
                    </a:ext>
                  </a:extLst>
                </a:gridCol>
              </a:tblGrid>
              <a:tr h="626768">
                <a:tc>
                  <a:txBody>
                    <a:bodyPr/>
                    <a:lstStyle/>
                    <a:p>
                      <a:pPr algn="r" fontAlgn="ctr"/>
                      <a:r>
                        <a:rPr lang="el-GR" sz="1800" b="1" u="none" strike="noStrike">
                          <a:effectLst/>
                          <a:latin typeface="+mn-lt"/>
                        </a:rPr>
                        <a:t>Εμπιστοσύνη/ ασφάλεια</a:t>
                      </a:r>
                      <a:endParaRPr lang="el-GR" sz="1800" b="1" i="0" u="none" strike="noStrike" dirty="0">
                        <a:solidFill>
                          <a:srgbClr val="000000"/>
                        </a:solidFill>
                        <a:effectLst/>
                        <a:latin typeface="+mn-lt"/>
                      </a:endParaRPr>
                    </a:p>
                  </a:txBody>
                  <a:tcPr marL="6350" marR="6350" marT="6350" marB="0" anchor="ctr">
                    <a:noFill/>
                  </a:tcPr>
                </a:tc>
                <a:extLst>
                  <a:ext uri="{0D108BD9-81ED-4DB2-BD59-A6C34878D82A}">
                    <a16:rowId xmlns:a16="http://schemas.microsoft.com/office/drawing/2014/main" val="161854940"/>
                  </a:ext>
                </a:extLst>
              </a:tr>
              <a:tr h="684248">
                <a:tc>
                  <a:txBody>
                    <a:bodyPr/>
                    <a:lstStyle/>
                    <a:p>
                      <a:pPr algn="r" fontAlgn="ctr"/>
                      <a:r>
                        <a:rPr lang="el-GR" sz="1800" b="1" u="none" strike="noStrike" dirty="0">
                          <a:effectLst/>
                          <a:latin typeface="+mn-lt"/>
                        </a:rPr>
                        <a:t>Θετική έκπληξη/ χαρά</a:t>
                      </a:r>
                      <a:endParaRPr lang="el-GR" sz="1800" b="1" i="0" u="none" strike="noStrike" dirty="0">
                        <a:solidFill>
                          <a:srgbClr val="000000"/>
                        </a:solidFill>
                        <a:effectLst/>
                        <a:latin typeface="+mn-lt"/>
                      </a:endParaRPr>
                    </a:p>
                  </a:txBody>
                  <a:tcPr marL="6350" marR="6350" marT="6350" marB="0" anchor="ctr">
                    <a:noFill/>
                  </a:tcPr>
                </a:tc>
                <a:extLst>
                  <a:ext uri="{0D108BD9-81ED-4DB2-BD59-A6C34878D82A}">
                    <a16:rowId xmlns:a16="http://schemas.microsoft.com/office/drawing/2014/main" val="952774297"/>
                  </a:ext>
                </a:extLst>
              </a:tr>
              <a:tr h="727131">
                <a:tc>
                  <a:txBody>
                    <a:bodyPr/>
                    <a:lstStyle/>
                    <a:p>
                      <a:pPr algn="r" fontAlgn="ctr"/>
                      <a:r>
                        <a:rPr lang="el-GR" sz="1800" b="1" i="0" u="none" strike="noStrike">
                          <a:solidFill>
                            <a:srgbClr val="000000"/>
                          </a:solidFill>
                          <a:effectLst/>
                          <a:latin typeface="+mn-lt"/>
                        </a:rPr>
                        <a:t>Ευχαρίστηση</a:t>
                      </a:r>
                      <a:endParaRPr lang="el-GR" sz="1800" b="1" i="0" u="none" strike="noStrike" dirty="0">
                        <a:solidFill>
                          <a:srgbClr val="000000"/>
                        </a:solidFill>
                        <a:effectLst/>
                        <a:latin typeface="+mn-lt"/>
                      </a:endParaRPr>
                    </a:p>
                  </a:txBody>
                  <a:tcPr marL="6350" marR="6350" marT="6350" marB="0" anchor="ctr">
                    <a:noFill/>
                  </a:tcPr>
                </a:tc>
                <a:extLst>
                  <a:ext uri="{0D108BD9-81ED-4DB2-BD59-A6C34878D82A}">
                    <a16:rowId xmlns:a16="http://schemas.microsoft.com/office/drawing/2014/main" val="1274078070"/>
                  </a:ext>
                </a:extLst>
              </a:tr>
              <a:tr h="708378">
                <a:tc>
                  <a:txBody>
                    <a:bodyPr/>
                    <a:lstStyle/>
                    <a:p>
                      <a:pPr algn="r" fontAlgn="ctr"/>
                      <a:r>
                        <a:rPr lang="el-GR" sz="1800" b="1" i="0" u="none" strike="noStrike">
                          <a:solidFill>
                            <a:srgbClr val="000000"/>
                          </a:solidFill>
                          <a:effectLst/>
                          <a:latin typeface="+mn-lt"/>
                        </a:rPr>
                        <a:t>Ικανοποίηση</a:t>
                      </a:r>
                      <a:endParaRPr lang="el-GR" sz="1800" b="1" i="0" u="none" strike="noStrike" dirty="0">
                        <a:solidFill>
                          <a:srgbClr val="000000"/>
                        </a:solidFill>
                        <a:effectLst/>
                        <a:latin typeface="+mn-lt"/>
                      </a:endParaRPr>
                    </a:p>
                  </a:txBody>
                  <a:tcPr marL="6350" marR="6350" marT="6350" marB="0" anchor="ctr">
                    <a:noFill/>
                  </a:tcPr>
                </a:tc>
                <a:extLst>
                  <a:ext uri="{0D108BD9-81ED-4DB2-BD59-A6C34878D82A}">
                    <a16:rowId xmlns:a16="http://schemas.microsoft.com/office/drawing/2014/main" val="1571726441"/>
                  </a:ext>
                </a:extLst>
              </a:tr>
              <a:tr h="668594">
                <a:tc>
                  <a:txBody>
                    <a:bodyPr/>
                    <a:lstStyle/>
                    <a:p>
                      <a:pPr algn="r" fontAlgn="ctr"/>
                      <a:r>
                        <a:rPr lang="el-GR" sz="1800" b="1" i="0" u="none" strike="noStrike">
                          <a:solidFill>
                            <a:srgbClr val="000000"/>
                          </a:solidFill>
                          <a:effectLst/>
                          <a:latin typeface="+mn-lt"/>
                        </a:rPr>
                        <a:t>Φροντίδα/νοιάξιμο</a:t>
                      </a:r>
                      <a:endParaRPr lang="el-GR" sz="1800" b="1" i="0" u="none" strike="noStrike" dirty="0">
                        <a:solidFill>
                          <a:srgbClr val="000000"/>
                        </a:solidFill>
                        <a:effectLst/>
                        <a:latin typeface="+mn-lt"/>
                      </a:endParaRPr>
                    </a:p>
                  </a:txBody>
                  <a:tcPr marL="6350" marR="6350" marT="6350" marB="0" anchor="ctr">
                    <a:noFill/>
                  </a:tcPr>
                </a:tc>
                <a:extLst>
                  <a:ext uri="{0D108BD9-81ED-4DB2-BD59-A6C34878D82A}">
                    <a16:rowId xmlns:a16="http://schemas.microsoft.com/office/drawing/2014/main" val="4154551817"/>
                  </a:ext>
                </a:extLst>
              </a:tr>
              <a:tr h="617943">
                <a:tc>
                  <a:txBody>
                    <a:bodyPr/>
                    <a:lstStyle/>
                    <a:p>
                      <a:pPr algn="r" fontAlgn="ctr"/>
                      <a:r>
                        <a:rPr lang="el-GR" sz="1800" b="1" i="0" u="none" strike="noStrike">
                          <a:solidFill>
                            <a:srgbClr val="000000"/>
                          </a:solidFill>
                          <a:effectLst/>
                          <a:latin typeface="+mn-lt"/>
                        </a:rPr>
                        <a:t>Πιστότητα</a:t>
                      </a:r>
                      <a:endParaRPr lang="el-GR" sz="1800" b="1" i="0" u="none" strike="noStrike" dirty="0">
                        <a:solidFill>
                          <a:srgbClr val="000000"/>
                        </a:solidFill>
                        <a:effectLst/>
                        <a:latin typeface="+mn-lt"/>
                      </a:endParaRPr>
                    </a:p>
                  </a:txBody>
                  <a:tcPr marL="6350" marR="6350" marT="6350" marB="0" anchor="ctr">
                    <a:noFill/>
                  </a:tcPr>
                </a:tc>
                <a:extLst>
                  <a:ext uri="{0D108BD9-81ED-4DB2-BD59-A6C34878D82A}">
                    <a16:rowId xmlns:a16="http://schemas.microsoft.com/office/drawing/2014/main" val="2743143309"/>
                  </a:ext>
                </a:extLst>
              </a:tr>
              <a:tr h="617943">
                <a:tc>
                  <a:txBody>
                    <a:bodyPr/>
                    <a:lstStyle/>
                    <a:p>
                      <a:pPr algn="r" fontAlgn="ctr"/>
                      <a:r>
                        <a:rPr lang="el-GR" sz="1800" b="1" i="0" u="none" strike="noStrike">
                          <a:solidFill>
                            <a:srgbClr val="000000"/>
                          </a:solidFill>
                          <a:effectLst/>
                          <a:latin typeface="+mn-lt"/>
                        </a:rPr>
                        <a:t>Ενθουσιασμός</a:t>
                      </a:r>
                      <a:endParaRPr lang="el-GR" sz="1800" b="1" i="0" u="none" strike="noStrike" dirty="0">
                        <a:solidFill>
                          <a:srgbClr val="000000"/>
                        </a:solidFill>
                        <a:effectLst/>
                        <a:latin typeface="+mn-lt"/>
                      </a:endParaRPr>
                    </a:p>
                  </a:txBody>
                  <a:tcPr marL="6350" marR="6350" marT="6350" marB="0" anchor="ctr">
                    <a:noFill/>
                  </a:tcPr>
                </a:tc>
                <a:extLst>
                  <a:ext uri="{0D108BD9-81ED-4DB2-BD59-A6C34878D82A}">
                    <a16:rowId xmlns:a16="http://schemas.microsoft.com/office/drawing/2014/main" val="3802525399"/>
                  </a:ext>
                </a:extLst>
              </a:tr>
            </a:tbl>
          </a:graphicData>
        </a:graphic>
      </p:graphicFrame>
      <p:sp>
        <p:nvSpPr>
          <p:cNvPr id="2" name="TextBox 1">
            <a:extLst>
              <a:ext uri="{FF2B5EF4-FFF2-40B4-BE49-F238E27FC236}">
                <a16:creationId xmlns:a16="http://schemas.microsoft.com/office/drawing/2014/main" id="{6E22EA6B-1F9B-3BF0-8A9E-669A3DD518AD}"/>
              </a:ext>
            </a:extLst>
          </p:cNvPr>
          <p:cNvSpPr txBox="1"/>
          <p:nvPr/>
        </p:nvSpPr>
        <p:spPr>
          <a:xfrm>
            <a:off x="2849075" y="1164652"/>
            <a:ext cx="8936027" cy="369332"/>
          </a:xfrm>
          <a:prstGeom prst="rect">
            <a:avLst/>
          </a:prstGeom>
          <a:noFill/>
        </p:spPr>
        <p:txBody>
          <a:bodyPr wrap="square" rtlCol="0">
            <a:spAutoFit/>
          </a:bodyPr>
          <a:lstStyle/>
          <a:p>
            <a:r>
              <a:rPr lang="el-GR"/>
              <a:t>«</a:t>
            </a:r>
            <a:r>
              <a:rPr lang="el-GR" sz="1400" i="1"/>
              <a:t>Ποιό ήταν το </a:t>
            </a:r>
            <a:r>
              <a:rPr lang="el-GR" sz="1400" b="1" i="1"/>
              <a:t>κυρίαρχο συναίσθημα</a:t>
            </a:r>
            <a:r>
              <a:rPr lang="el-GR" sz="1400" i="1"/>
              <a:t>, που σας έμεινε από αυτή την εμπειρία</a:t>
            </a:r>
            <a:r>
              <a:rPr lang="en-US" sz="1400" i="1"/>
              <a:t>;</a:t>
            </a:r>
            <a:r>
              <a:rPr lang="el-GR" sz="1400" i="1"/>
              <a:t>»</a:t>
            </a:r>
            <a:endParaRPr lang="en-US" sz="1400" i="1"/>
          </a:p>
        </p:txBody>
      </p:sp>
      <p:sp>
        <p:nvSpPr>
          <p:cNvPr id="5" name="TextBox 4">
            <a:extLst>
              <a:ext uri="{FF2B5EF4-FFF2-40B4-BE49-F238E27FC236}">
                <a16:creationId xmlns:a16="http://schemas.microsoft.com/office/drawing/2014/main" id="{4E3C6A03-2E37-2C61-4AEF-0D815DD83257}"/>
              </a:ext>
            </a:extLst>
          </p:cNvPr>
          <p:cNvSpPr txBox="1"/>
          <p:nvPr/>
        </p:nvSpPr>
        <p:spPr>
          <a:xfrm>
            <a:off x="346507" y="68007"/>
            <a:ext cx="11713946" cy="1077218"/>
          </a:xfrm>
          <a:prstGeom prst="rect">
            <a:avLst/>
          </a:prstGeom>
          <a:noFill/>
        </p:spPr>
        <p:txBody>
          <a:bodyPr wrap="square">
            <a:spAutoFit/>
          </a:bodyPr>
          <a:lstStyle/>
          <a:p>
            <a:r>
              <a:rPr lang="el-GR" sz="3200" b="1">
                <a:solidFill>
                  <a:srgbClr val="0070C0"/>
                </a:solidFill>
                <a:latin typeface="Franklin Gothic Demi" panose="020B0703020102020204" pitchFamily="34" charset="0"/>
              </a:rPr>
              <a:t>Για τον Έλληνα, η θετική εμπειρία είναι συναίσθημα...</a:t>
            </a:r>
          </a:p>
          <a:p>
            <a:r>
              <a:rPr lang="el-GR" sz="3200" b="1">
                <a:latin typeface="Franklin Gothic Demi" panose="020B0703020102020204" pitchFamily="34" charset="0"/>
              </a:rPr>
              <a:t>όχι απλώς εξυπηρέτηση</a:t>
            </a:r>
            <a:endParaRPr lang="en-US" sz="3200" b="1">
              <a:latin typeface="Franklin Gothic Demi" panose="020B0703020102020204" pitchFamily="34" charset="0"/>
            </a:endParaRPr>
          </a:p>
        </p:txBody>
      </p:sp>
      <p:sp>
        <p:nvSpPr>
          <p:cNvPr id="7" name="Thought Bubble: Cloud 6">
            <a:extLst>
              <a:ext uri="{FF2B5EF4-FFF2-40B4-BE49-F238E27FC236}">
                <a16:creationId xmlns:a16="http://schemas.microsoft.com/office/drawing/2014/main" id="{A1CAF9D9-9108-F277-2352-2AAAA370732C}"/>
              </a:ext>
            </a:extLst>
          </p:cNvPr>
          <p:cNvSpPr/>
          <p:nvPr/>
        </p:nvSpPr>
        <p:spPr>
          <a:xfrm>
            <a:off x="6826948" y="2972142"/>
            <a:ext cx="5085919" cy="1785013"/>
          </a:xfrm>
          <a:prstGeom prst="cloudCallout">
            <a:avLst>
              <a:gd name="adj1" fmla="val -28390"/>
              <a:gd name="adj2" fmla="val -760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i="1"/>
              <a:t> Όταν ο πελάτης νιώσει εμπιστοσύνη και χαρά θα ξανάρθει...</a:t>
            </a:r>
            <a:endParaRPr lang="en-US" sz="2000" b="1" i="1"/>
          </a:p>
        </p:txBody>
      </p:sp>
    </p:spTree>
    <p:extLst>
      <p:ext uri="{BB962C8B-B14F-4D97-AF65-F5344CB8AC3E}">
        <p14:creationId xmlns:p14="http://schemas.microsoft.com/office/powerpoint/2010/main" val="1364574967"/>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56D95-E0B4-C380-94C5-ACFE6257D5FE}"/>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32ABD94-6A94-1DA6-EC62-42E8B22E1184}"/>
              </a:ext>
            </a:extLst>
          </p:cNvPr>
          <p:cNvSpPr>
            <a:spLocks noGrp="1"/>
          </p:cNvSpPr>
          <p:nvPr>
            <p:ph type="title"/>
          </p:nvPr>
        </p:nvSpPr>
        <p:spPr>
          <a:xfrm>
            <a:off x="754912" y="158326"/>
            <a:ext cx="11550979" cy="1404660"/>
          </a:xfrm>
        </p:spPr>
        <p:txBody>
          <a:bodyPr/>
          <a:lstStyle/>
          <a:p>
            <a:r>
              <a:rPr lang="el-GR">
                <a:solidFill>
                  <a:srgbClr val="FF3300"/>
                </a:solidFill>
              </a:rPr>
              <a:t>Αρνητικές εμπειρίες - </a:t>
            </a:r>
            <a:r>
              <a:rPr lang="el-GR"/>
              <a:t>αυθεντικές αφηγήσεις…</a:t>
            </a:r>
            <a:endParaRPr lang="en-US" dirty="0"/>
          </a:p>
        </p:txBody>
      </p:sp>
      <p:sp>
        <p:nvSpPr>
          <p:cNvPr id="4" name="Rectangle 3">
            <a:extLst>
              <a:ext uri="{FF2B5EF4-FFF2-40B4-BE49-F238E27FC236}">
                <a16:creationId xmlns:a16="http://schemas.microsoft.com/office/drawing/2014/main" id="{1FA911CC-FFF3-921A-5869-4261468E8CE6}"/>
              </a:ext>
            </a:extLst>
          </p:cNvPr>
          <p:cNvSpPr/>
          <p:nvPr/>
        </p:nvSpPr>
        <p:spPr>
          <a:xfrm>
            <a:off x="602512" y="1379826"/>
            <a:ext cx="10898372" cy="15538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r>
              <a:rPr lang="el-GR" sz="2000" i="1">
                <a:solidFill>
                  <a:schemeClr val="tx1"/>
                </a:solidFill>
              </a:rPr>
              <a:t>«Ήμουν έγκυος στον μήνα μου και περίμενα στο κρεοπωλείο</a:t>
            </a:r>
            <a:r>
              <a:rPr lang="en-US" sz="2000" i="1">
                <a:solidFill>
                  <a:schemeClr val="tx1"/>
                </a:solidFill>
              </a:rPr>
              <a:t> </a:t>
            </a:r>
            <a:r>
              <a:rPr lang="el-GR" sz="2000" i="1">
                <a:solidFill>
                  <a:schemeClr val="tx1"/>
                </a:solidFill>
              </a:rPr>
              <a:t>του </a:t>
            </a:r>
            <a:r>
              <a:rPr lang="en-US" sz="2000" i="1">
                <a:solidFill>
                  <a:schemeClr val="tx1"/>
                </a:solidFill>
              </a:rPr>
              <a:t>sm</a:t>
            </a:r>
            <a:r>
              <a:rPr lang="el-GR" sz="2000" i="1">
                <a:solidFill>
                  <a:schemeClr val="tx1"/>
                </a:solidFill>
              </a:rPr>
              <a:t> μισή ώρα χωρίς να υπάρχει κόσμος. Κανείς δεν μου είπε να περάσω. Όταν ήρθε η σειρά μου, ο υπάλληλος δεν ήξερε να με εξυπηρετήσει και αστειεύτηκε ακατάλληλα</a:t>
            </a:r>
            <a:r>
              <a:rPr lang="el-GR" sz="2000" b="1" i="1">
                <a:solidFill>
                  <a:schemeClr val="tx1"/>
                </a:solidFill>
              </a:rPr>
              <a:t>. Έφυγα απογοητευμένη</a:t>
            </a:r>
            <a:r>
              <a:rPr lang="el-GR" sz="2000" i="1">
                <a:solidFill>
                  <a:schemeClr val="tx1"/>
                </a:solidFill>
              </a:rPr>
              <a:t>»</a:t>
            </a:r>
            <a:br>
              <a:rPr lang="el-GR" sz="2000">
                <a:solidFill>
                  <a:schemeClr val="tx1"/>
                </a:solidFill>
              </a:rPr>
            </a:b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2" name="Rectangle 1">
            <a:extLst>
              <a:ext uri="{FF2B5EF4-FFF2-40B4-BE49-F238E27FC236}">
                <a16:creationId xmlns:a16="http://schemas.microsoft.com/office/drawing/2014/main" id="{05FF1F82-6D8B-2455-9CF2-3E04E025A344}"/>
              </a:ext>
            </a:extLst>
          </p:cNvPr>
          <p:cNvSpPr/>
          <p:nvPr/>
        </p:nvSpPr>
        <p:spPr>
          <a:xfrm>
            <a:off x="1011534" y="2933700"/>
            <a:ext cx="10168932" cy="728374"/>
          </a:xfrm>
          <a:prstGeom prst="rect">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Όταν λείπει ο σεβασμός, ακυρώνεται κάθε εμπειρία</a:t>
            </a:r>
            <a:endParaRPr lang="en-US" sz="2000" b="1" i="1" dirty="0"/>
          </a:p>
        </p:txBody>
      </p:sp>
      <p:sp>
        <p:nvSpPr>
          <p:cNvPr id="3" name="Rectangle 2">
            <a:extLst>
              <a:ext uri="{FF2B5EF4-FFF2-40B4-BE49-F238E27FC236}">
                <a16:creationId xmlns:a16="http://schemas.microsoft.com/office/drawing/2014/main" id="{3EA86028-E25F-0908-C491-EF3094E2BE26}"/>
              </a:ext>
            </a:extLst>
          </p:cNvPr>
          <p:cNvSpPr/>
          <p:nvPr/>
        </p:nvSpPr>
        <p:spPr>
          <a:xfrm>
            <a:off x="646814" y="4034794"/>
            <a:ext cx="10898372" cy="15538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r>
              <a:rPr lang="el-GR" sz="2000" i="1">
                <a:solidFill>
                  <a:schemeClr val="tx1"/>
                </a:solidFill>
              </a:rPr>
              <a:t>«Προσπάθησα να ολοκληρώσω μια απλή διαδικασία σε τράπεζα. Παρότι είχα όλα τα δικαιολογητικά, κάθε υπάλληλος μου ζητούσε κάτι διαφορετικό· πήγαινα ξανά και ξανά χωρίς ποτέ σαφείς οδηγίες. Έχασα χρόνο και ένιωσα απογοήτευση»</a:t>
            </a: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5" name="Rectangle 4">
            <a:extLst>
              <a:ext uri="{FF2B5EF4-FFF2-40B4-BE49-F238E27FC236}">
                <a16:creationId xmlns:a16="http://schemas.microsoft.com/office/drawing/2014/main" id="{FF3F4BE1-38C0-B7FC-B733-2BEC1B9FA978}"/>
              </a:ext>
            </a:extLst>
          </p:cNvPr>
          <p:cNvSpPr/>
          <p:nvPr/>
        </p:nvSpPr>
        <p:spPr>
          <a:xfrm>
            <a:off x="1115808" y="5588668"/>
            <a:ext cx="10168932" cy="728374"/>
          </a:xfrm>
          <a:prstGeom prst="rect">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Όταν</a:t>
            </a:r>
            <a:r>
              <a:rPr lang="en-US" sz="2000" b="1"/>
              <a:t> </a:t>
            </a:r>
            <a:r>
              <a:rPr lang="el-GR" sz="2000" b="1"/>
              <a:t>λείπει η οργάνωση, ο πελάτης χάνει την εμπιστοσύνη του/ αδιέξοδο.</a:t>
            </a:r>
            <a:endParaRPr lang="en-US" sz="2000" b="1" i="1" dirty="0"/>
          </a:p>
        </p:txBody>
      </p:sp>
    </p:spTree>
    <p:extLst>
      <p:ext uri="{BB962C8B-B14F-4D97-AF65-F5344CB8AC3E}">
        <p14:creationId xmlns:p14="http://schemas.microsoft.com/office/powerpoint/2010/main" val="878682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EDDDD-34C1-49D8-CE8E-4B8BB2D993DB}"/>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3C9173E-7465-3529-E6BF-56764559F2C5}"/>
              </a:ext>
            </a:extLst>
          </p:cNvPr>
          <p:cNvSpPr>
            <a:spLocks noGrp="1"/>
          </p:cNvSpPr>
          <p:nvPr>
            <p:ph type="title"/>
          </p:nvPr>
        </p:nvSpPr>
        <p:spPr>
          <a:xfrm>
            <a:off x="754912" y="158326"/>
            <a:ext cx="11550979" cy="1404660"/>
          </a:xfrm>
        </p:spPr>
        <p:txBody>
          <a:bodyPr/>
          <a:lstStyle/>
          <a:p>
            <a:r>
              <a:rPr lang="el-GR">
                <a:solidFill>
                  <a:srgbClr val="FF0000"/>
                </a:solidFill>
              </a:rPr>
              <a:t>Αρνητικές εμπειρίες - </a:t>
            </a:r>
            <a:r>
              <a:rPr lang="el-GR"/>
              <a:t>αυθεντικές αφηγήσεις…</a:t>
            </a:r>
            <a:endParaRPr lang="en-US" dirty="0"/>
          </a:p>
        </p:txBody>
      </p:sp>
      <p:sp>
        <p:nvSpPr>
          <p:cNvPr id="4" name="Rectangle 3">
            <a:extLst>
              <a:ext uri="{FF2B5EF4-FFF2-40B4-BE49-F238E27FC236}">
                <a16:creationId xmlns:a16="http://schemas.microsoft.com/office/drawing/2014/main" id="{7DEF90C0-BB1D-BA0D-F2CC-EBB01FDD905B}"/>
              </a:ext>
            </a:extLst>
          </p:cNvPr>
          <p:cNvSpPr/>
          <p:nvPr/>
        </p:nvSpPr>
        <p:spPr>
          <a:xfrm>
            <a:off x="602512" y="1379826"/>
            <a:ext cx="10898372" cy="15538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r>
              <a:rPr lang="el-GR" sz="2000" i="1">
                <a:solidFill>
                  <a:schemeClr val="tx1"/>
                </a:solidFill>
              </a:rPr>
              <a:t>«Ήμουν μάρτυρας απαράδεκτης συμπεριφοράς υπαλλήλου αεροπορικής εταιρίας.... Μιλούσε άσχημα σε μια κοπέλα επειδή η βαλίτσα της ήταν λίγο μεγαλύτερη· η πελάτισσα δέχτηκε να πληρώσει, όμως η υπάλληλος συνέχισε να τη μειώνει φραστικά, ακόμη και μπροστά σε κόσμο.»</a:t>
            </a:r>
            <a:br>
              <a:rPr lang="el-GR" sz="2000">
                <a:solidFill>
                  <a:schemeClr val="tx1"/>
                </a:solidFill>
              </a:rPr>
            </a:b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2" name="Rectangle 1">
            <a:extLst>
              <a:ext uri="{FF2B5EF4-FFF2-40B4-BE49-F238E27FC236}">
                <a16:creationId xmlns:a16="http://schemas.microsoft.com/office/drawing/2014/main" id="{4D0EBEE8-A4B6-193F-1D38-C5ADA71BB9B6}"/>
              </a:ext>
            </a:extLst>
          </p:cNvPr>
          <p:cNvSpPr/>
          <p:nvPr/>
        </p:nvSpPr>
        <p:spPr>
          <a:xfrm>
            <a:off x="1011534" y="2933700"/>
            <a:ext cx="10168932" cy="598772"/>
          </a:xfrm>
          <a:prstGeom prst="rect">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Μια στιγμή αγένειας αρκεί για να αλλοιώσει την καλή φήμη μιας εταιρείας</a:t>
            </a:r>
            <a:endParaRPr lang="en-US" sz="2000" b="1" i="1" dirty="0"/>
          </a:p>
        </p:txBody>
      </p:sp>
      <p:sp>
        <p:nvSpPr>
          <p:cNvPr id="3" name="Rectangle 2">
            <a:extLst>
              <a:ext uri="{FF2B5EF4-FFF2-40B4-BE49-F238E27FC236}">
                <a16:creationId xmlns:a16="http://schemas.microsoft.com/office/drawing/2014/main" id="{98D773B9-7F70-FE7A-FB60-18BE76E95070}"/>
              </a:ext>
            </a:extLst>
          </p:cNvPr>
          <p:cNvSpPr/>
          <p:nvPr/>
        </p:nvSpPr>
        <p:spPr>
          <a:xfrm>
            <a:off x="646814" y="4034794"/>
            <a:ext cx="10898372" cy="120134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r>
              <a:rPr lang="el-GR" sz="2000" i="1">
                <a:solidFill>
                  <a:schemeClr val="tx1"/>
                </a:solidFill>
              </a:rPr>
              <a:t>«Πήγαμε σε ένα παραλιακό beach bar. Όλα τα τραπέζια είχαν ένδειξη “reserved”, παρότι ο χώρος ήταν σχεδόν άδειος. Έκαναν επιλογή πελατών με άκομψο τρόπο — κάτι που ήταν πολύ ενοχλητικό.»</a:t>
            </a: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5" name="Rectangle 4">
            <a:extLst>
              <a:ext uri="{FF2B5EF4-FFF2-40B4-BE49-F238E27FC236}">
                <a16:creationId xmlns:a16="http://schemas.microsoft.com/office/drawing/2014/main" id="{05104211-EC7E-1FFB-6052-C5B979432C78}"/>
              </a:ext>
            </a:extLst>
          </p:cNvPr>
          <p:cNvSpPr/>
          <p:nvPr/>
        </p:nvSpPr>
        <p:spPr>
          <a:xfrm>
            <a:off x="1011534" y="5236143"/>
            <a:ext cx="10168932" cy="625642"/>
          </a:xfrm>
          <a:prstGeom prst="rect">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Η στάση μιας επιχείρησης καθορίζει όχι μόνο την εμπειρία, αλλά  και τον σεβασμό που εμπνέει </a:t>
            </a:r>
            <a:endParaRPr lang="en-US" sz="2000" b="1" i="1" dirty="0"/>
          </a:p>
        </p:txBody>
      </p:sp>
    </p:spTree>
    <p:extLst>
      <p:ext uri="{BB962C8B-B14F-4D97-AF65-F5344CB8AC3E}">
        <p14:creationId xmlns:p14="http://schemas.microsoft.com/office/powerpoint/2010/main" val="3890694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98C70-C149-2085-4A4E-2B552C3183C9}"/>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1FC94E6-4313-04E8-C922-A17E1F97DD3E}"/>
              </a:ext>
            </a:extLst>
          </p:cNvPr>
          <p:cNvSpPr>
            <a:spLocks noGrp="1"/>
          </p:cNvSpPr>
          <p:nvPr>
            <p:ph type="title"/>
          </p:nvPr>
        </p:nvSpPr>
        <p:spPr>
          <a:xfrm>
            <a:off x="754912" y="-82305"/>
            <a:ext cx="11550979" cy="1404660"/>
          </a:xfrm>
        </p:spPr>
        <p:txBody>
          <a:bodyPr/>
          <a:lstStyle/>
          <a:p>
            <a:r>
              <a:rPr lang="el-GR">
                <a:solidFill>
                  <a:srgbClr val="FF0000"/>
                </a:solidFill>
              </a:rPr>
              <a:t>Αρνητικές εμπειρίες - </a:t>
            </a:r>
            <a:r>
              <a:rPr lang="el-GR"/>
              <a:t>αυθεντικές αφηγήσεις…</a:t>
            </a:r>
            <a:endParaRPr lang="en-US" dirty="0"/>
          </a:p>
        </p:txBody>
      </p:sp>
      <p:sp>
        <p:nvSpPr>
          <p:cNvPr id="4" name="Rectangle 3">
            <a:extLst>
              <a:ext uri="{FF2B5EF4-FFF2-40B4-BE49-F238E27FC236}">
                <a16:creationId xmlns:a16="http://schemas.microsoft.com/office/drawing/2014/main" id="{8E85689F-B42D-D56E-DE22-C628D397D953}"/>
              </a:ext>
            </a:extLst>
          </p:cNvPr>
          <p:cNvSpPr/>
          <p:nvPr/>
        </p:nvSpPr>
        <p:spPr>
          <a:xfrm>
            <a:off x="602512" y="1001027"/>
            <a:ext cx="10898372" cy="1932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r>
              <a:rPr lang="el-GR" sz="2000" i="1">
                <a:solidFill>
                  <a:schemeClr val="tx1"/>
                </a:solidFill>
              </a:rPr>
              <a:t>«Είχα πάει σε γνωστή αλυσίδα καταστημάτων στην περιοχή μου, ψάχνοντας ένα προϊόν. Ρώτησα μια κοπέλα που τοποθετούσε προϊόντα να μου πει πού βρίσκεται. Με το ζόρι μου απάντησε ότι τελείωσε το συγκεκριμένο προϊόν, όταν τη ρώτησα αν θα το ξαναφέρουν, δεν μου απάντησε καν και συνέχισε να μιλά με τον συνάδελφό της. </a:t>
            </a:r>
            <a:r>
              <a:rPr lang="el-GR" sz="2000" b="1" i="1">
                <a:solidFill>
                  <a:schemeClr val="tx1"/>
                </a:solidFill>
              </a:rPr>
              <a:t>Μου φάνηκε αγενέστατη η συμπεριφορά της.»</a:t>
            </a: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2" name="Rectangle 1">
            <a:extLst>
              <a:ext uri="{FF2B5EF4-FFF2-40B4-BE49-F238E27FC236}">
                <a16:creationId xmlns:a16="http://schemas.microsoft.com/office/drawing/2014/main" id="{55C6E0EF-2512-69D5-C9EF-0A1B20C8E730}"/>
              </a:ext>
            </a:extLst>
          </p:cNvPr>
          <p:cNvSpPr/>
          <p:nvPr/>
        </p:nvSpPr>
        <p:spPr>
          <a:xfrm>
            <a:off x="1011534" y="2933700"/>
            <a:ext cx="10168932" cy="495300"/>
          </a:xfrm>
          <a:prstGeom prst="rect">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Η εξυπηρέτηση δεν είναι υποχρέωση, είναι στάση σεβασμού</a:t>
            </a:r>
            <a:endParaRPr lang="en-US" sz="2000" b="1" i="1" dirty="0"/>
          </a:p>
        </p:txBody>
      </p:sp>
      <p:sp>
        <p:nvSpPr>
          <p:cNvPr id="3" name="Rectangle 2">
            <a:extLst>
              <a:ext uri="{FF2B5EF4-FFF2-40B4-BE49-F238E27FC236}">
                <a16:creationId xmlns:a16="http://schemas.microsoft.com/office/drawing/2014/main" id="{0E84FDDA-049E-9ED5-6E2C-5CB22ABF41B7}"/>
              </a:ext>
            </a:extLst>
          </p:cNvPr>
          <p:cNvSpPr/>
          <p:nvPr/>
        </p:nvSpPr>
        <p:spPr>
          <a:xfrm>
            <a:off x="646814" y="3928918"/>
            <a:ext cx="10898372" cy="182217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50000"/>
              </a:lnSpc>
              <a:buSzPts val="1000"/>
              <a:tabLst>
                <a:tab pos="457200" algn="l"/>
              </a:tabLst>
            </a:pPr>
            <a:r>
              <a:rPr lang="el-GR" sz="2000" i="1">
                <a:solidFill>
                  <a:schemeClr val="tx1"/>
                </a:solidFill>
                <a:latin typeface="Franklin Gothic Book" panose="020B0503020102020204" pitchFamily="34" charset="0"/>
                <a:ea typeface="DengXian" panose="02010600030101010101" pitchFamily="2" charset="-122"/>
                <a:cs typeface="Aptos" panose="020B0004020202020204" pitchFamily="34" charset="0"/>
              </a:rPr>
              <a:t>«Είχα πρόβλημα με τη σύνδεση </a:t>
            </a:r>
            <a:r>
              <a:rPr lang="en-US" sz="2000" i="1">
                <a:solidFill>
                  <a:schemeClr val="tx1"/>
                </a:solidFill>
                <a:latin typeface="Franklin Gothic Book" panose="020B0503020102020204" pitchFamily="34" charset="0"/>
                <a:ea typeface="DengXian" panose="02010600030101010101" pitchFamily="2" charset="-122"/>
                <a:cs typeface="Aptos" panose="020B0004020202020204" pitchFamily="34" charset="0"/>
              </a:rPr>
              <a:t>internet </a:t>
            </a:r>
            <a:r>
              <a:rPr lang="el-GR" sz="2000" i="1">
                <a:solidFill>
                  <a:schemeClr val="tx1"/>
                </a:solidFill>
                <a:latin typeface="Franklin Gothic Book" panose="020B0503020102020204" pitchFamily="34" charset="0"/>
                <a:ea typeface="DengXian" panose="02010600030101010101" pitchFamily="2" charset="-122"/>
                <a:cs typeface="Aptos" panose="020B0004020202020204" pitchFamily="34" charset="0"/>
              </a:rPr>
              <a:t>και δεν μπορούσα να δουλέψω. Επικοινώνησα με τον πάροχό μου και</a:t>
            </a:r>
            <a:r>
              <a:rPr lang="el-GR" sz="2000" i="1">
                <a:solidFill>
                  <a:schemeClr val="tx1"/>
                </a:solidFill>
              </a:rPr>
              <a:t> περίμενα </a:t>
            </a:r>
            <a:r>
              <a:rPr lang="el-GR" sz="2000" b="1" i="1">
                <a:solidFill>
                  <a:schemeClr val="tx1"/>
                </a:solidFill>
              </a:rPr>
              <a:t>25 λεπτά στη γραμμή. </a:t>
            </a:r>
            <a:r>
              <a:rPr lang="el-GR" sz="2000" i="1">
                <a:solidFill>
                  <a:schemeClr val="tx1"/>
                </a:solidFill>
              </a:rPr>
              <a:t>Όταν απάντησε ο εκπρόσωπος, ήταν </a:t>
            </a:r>
            <a:r>
              <a:rPr lang="el-GR" sz="2000" b="1" i="1">
                <a:solidFill>
                  <a:schemeClr val="tx1"/>
                </a:solidFill>
              </a:rPr>
              <a:t>ψυχρός και βιαστικός, </a:t>
            </a:r>
            <a:r>
              <a:rPr lang="el-GR" sz="2000" i="1">
                <a:solidFill>
                  <a:schemeClr val="tx1"/>
                </a:solidFill>
              </a:rPr>
              <a:t>χωρίς διάθεση να ακούσει. Του εξήγησα ότι η σύνδεση είχε συνεχείς </a:t>
            </a:r>
            <a:r>
              <a:rPr lang="el-GR" sz="2000" b="1" i="1">
                <a:solidFill>
                  <a:schemeClr val="tx1"/>
                </a:solidFill>
              </a:rPr>
              <a:t>διακοπές που επηρέαζαν τη δουλειά μου</a:t>
            </a:r>
            <a:r>
              <a:rPr lang="el-GR" sz="2000" i="1">
                <a:solidFill>
                  <a:schemeClr val="tx1"/>
                </a:solidFill>
              </a:rPr>
              <a:t>, και η απάντησή του ήταν “κάντε επανεκκίνηση το ρούτερ και δείτε αν θα στρώσει.»</a:t>
            </a:r>
            <a:r>
              <a:rPr lang="en-US" sz="2000" b="1" i="1">
                <a:solidFill>
                  <a:schemeClr val="tx1"/>
                </a:solidFill>
                <a:latin typeface="Franklin Gothic Book" panose="020B0503020102020204" pitchFamily="34" charset="0"/>
                <a:ea typeface="DengXian" panose="02010600030101010101" pitchFamily="2" charset="-122"/>
                <a:cs typeface="Aptos" panose="020B0004020202020204" pitchFamily="34" charset="0"/>
              </a:rPr>
              <a:t> </a:t>
            </a:r>
            <a:endParaRPr lang="en-US" sz="2000" b="1" i="1" dirty="0">
              <a:solidFill>
                <a:schemeClr val="tx1"/>
              </a:solidFill>
              <a:effectLst/>
              <a:latin typeface="Franklin Gothic Book" panose="020B0503020102020204" pitchFamily="34" charset="0"/>
              <a:ea typeface="DengXian" panose="02010600030101010101" pitchFamily="2" charset="-122"/>
              <a:cs typeface="Aptos" panose="020B0004020202020204" pitchFamily="34" charset="0"/>
            </a:endParaRPr>
          </a:p>
        </p:txBody>
      </p:sp>
      <p:sp>
        <p:nvSpPr>
          <p:cNvPr id="5" name="Rectangle 4">
            <a:extLst>
              <a:ext uri="{FF2B5EF4-FFF2-40B4-BE49-F238E27FC236}">
                <a16:creationId xmlns:a16="http://schemas.microsoft.com/office/drawing/2014/main" id="{DB24346A-1183-A1DB-1A7E-F1815D9A826E}"/>
              </a:ext>
            </a:extLst>
          </p:cNvPr>
          <p:cNvSpPr/>
          <p:nvPr/>
        </p:nvSpPr>
        <p:spPr>
          <a:xfrm>
            <a:off x="1011534" y="5751098"/>
            <a:ext cx="10168932" cy="499918"/>
          </a:xfrm>
          <a:prstGeom prst="rect">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a:t>Η αδιαφορία ακυρώνει οποιαδήποτε θετική έκβαση</a:t>
            </a:r>
            <a:endParaRPr lang="en-US" sz="2000" b="1" i="1" dirty="0"/>
          </a:p>
        </p:txBody>
      </p:sp>
    </p:spTree>
    <p:extLst>
      <p:ext uri="{BB962C8B-B14F-4D97-AF65-F5344CB8AC3E}">
        <p14:creationId xmlns:p14="http://schemas.microsoft.com/office/powerpoint/2010/main" val="1535791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42244-7054-9C61-F321-0276053FA54F}"/>
            </a:ext>
          </a:extLst>
        </p:cNvPr>
        <p:cNvGrpSpPr/>
        <p:nvPr/>
      </p:nvGrpSpPr>
      <p:grpSpPr>
        <a:xfrm>
          <a:off x="0" y="0"/>
          <a:ext cx="0" cy="0"/>
          <a:chOff x="0" y="0"/>
          <a:chExt cx="0" cy="0"/>
        </a:xfrm>
      </p:grpSpPr>
      <p:sp>
        <p:nvSpPr>
          <p:cNvPr id="12" name="Ορθογώνιο 11">
            <a:extLst>
              <a:ext uri="{FF2B5EF4-FFF2-40B4-BE49-F238E27FC236}">
                <a16:creationId xmlns:a16="http://schemas.microsoft.com/office/drawing/2014/main" id="{B626C6F6-676D-7F59-E9DC-4274064D6B47}"/>
              </a:ext>
            </a:extLst>
          </p:cNvPr>
          <p:cNvSpPr/>
          <p:nvPr/>
        </p:nvSpPr>
        <p:spPr>
          <a:xfrm>
            <a:off x="0" y="3191256"/>
            <a:ext cx="12192000" cy="2377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3" name="Title 1">
            <a:extLst>
              <a:ext uri="{FF2B5EF4-FFF2-40B4-BE49-F238E27FC236}">
                <a16:creationId xmlns:a16="http://schemas.microsoft.com/office/drawing/2014/main" id="{75BBB100-4C0D-F6C3-60D3-1DB8426B456A}"/>
              </a:ext>
            </a:extLst>
          </p:cNvPr>
          <p:cNvSpPr>
            <a:spLocks noGrp="1"/>
          </p:cNvSpPr>
          <p:nvPr>
            <p:ph type="title"/>
          </p:nvPr>
        </p:nvSpPr>
        <p:spPr>
          <a:xfrm>
            <a:off x="139941" y="39096"/>
            <a:ext cx="12132448" cy="995809"/>
          </a:xfrm>
        </p:spPr>
        <p:txBody>
          <a:bodyPr/>
          <a:lstStyle/>
          <a:p>
            <a:pPr algn="l"/>
            <a:r>
              <a:rPr lang="el-GR" sz="3200"/>
              <a:t>Πίσω από κάθε αρνητική εμπειρία, υπάρχει ένα </a:t>
            </a:r>
            <a:br>
              <a:rPr lang="el-GR" sz="3200"/>
            </a:br>
            <a:r>
              <a:rPr lang="el-GR" sz="3200"/>
              <a:t>ανικανοποίητο συναίσθημα</a:t>
            </a:r>
            <a:endParaRPr lang="en-US" sz="3200" dirty="0"/>
          </a:p>
        </p:txBody>
      </p:sp>
      <p:graphicFrame>
        <p:nvGraphicFramePr>
          <p:cNvPr id="14" name="Chart 2">
            <a:extLst>
              <a:ext uri="{FF2B5EF4-FFF2-40B4-BE49-F238E27FC236}">
                <a16:creationId xmlns:a16="http://schemas.microsoft.com/office/drawing/2014/main" id="{0D1BFDB9-81B7-BDC6-E75D-87973CCDBB0F}"/>
              </a:ext>
            </a:extLst>
          </p:cNvPr>
          <p:cNvGraphicFramePr/>
          <p:nvPr>
            <p:extLst>
              <p:ext uri="{D42A27DB-BD31-4B8C-83A1-F6EECF244321}">
                <p14:modId xmlns:p14="http://schemas.microsoft.com/office/powerpoint/2010/main" val="253322800"/>
              </p:ext>
            </p:extLst>
          </p:nvPr>
        </p:nvGraphicFramePr>
        <p:xfrm>
          <a:off x="504508" y="1192338"/>
          <a:ext cx="11411567" cy="5512656"/>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0CCC4367-8E37-47D5-E085-4CF44F18A25A}"/>
              </a:ext>
            </a:extLst>
          </p:cNvPr>
          <p:cNvSpPr txBox="1"/>
          <p:nvPr/>
        </p:nvSpPr>
        <p:spPr>
          <a:xfrm>
            <a:off x="11182101" y="1412973"/>
            <a:ext cx="4058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Franklin Gothic Book"/>
                <a:ea typeface="+mn-ea"/>
                <a:cs typeface="+mn-cs"/>
              </a:rPr>
              <a:t>%</a:t>
            </a:r>
            <a:endParaRPr kumimoji="0" lang="en-US" sz="2400" b="1"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extBox 1">
            <a:extLst>
              <a:ext uri="{FF2B5EF4-FFF2-40B4-BE49-F238E27FC236}">
                <a16:creationId xmlns:a16="http://schemas.microsoft.com/office/drawing/2014/main" id="{87914E16-6011-FD7E-EFA3-0AFBC3A57FF5}"/>
              </a:ext>
            </a:extLst>
          </p:cNvPr>
          <p:cNvSpPr txBox="1"/>
          <p:nvPr/>
        </p:nvSpPr>
        <p:spPr>
          <a:xfrm>
            <a:off x="2849075" y="1164652"/>
            <a:ext cx="8936027" cy="369332"/>
          </a:xfrm>
          <a:prstGeom prst="rect">
            <a:avLst/>
          </a:prstGeom>
          <a:noFill/>
        </p:spPr>
        <p:txBody>
          <a:bodyPr wrap="square" rtlCol="0">
            <a:spAutoFit/>
          </a:bodyPr>
          <a:lstStyle/>
          <a:p>
            <a:r>
              <a:rPr lang="el-GR"/>
              <a:t>«</a:t>
            </a:r>
            <a:r>
              <a:rPr lang="el-GR" sz="1400" i="1"/>
              <a:t>Ποιό ήταν το </a:t>
            </a:r>
            <a:r>
              <a:rPr lang="el-GR" sz="1400" b="1" i="1"/>
              <a:t>κυρίαρχο συναίσθημα</a:t>
            </a:r>
            <a:r>
              <a:rPr lang="el-GR" sz="1400" i="1"/>
              <a:t>, που σας έμεινε από αυτή την εμπειρία</a:t>
            </a:r>
            <a:r>
              <a:rPr lang="en-US" sz="1400" i="1"/>
              <a:t>;</a:t>
            </a:r>
            <a:r>
              <a:rPr lang="el-GR" sz="1400" i="1"/>
              <a:t>»</a:t>
            </a:r>
            <a:endParaRPr lang="en-US" sz="1400" i="1"/>
          </a:p>
        </p:txBody>
      </p:sp>
      <p:graphicFrame>
        <p:nvGraphicFramePr>
          <p:cNvPr id="15" name="Table 14">
            <a:extLst>
              <a:ext uri="{FF2B5EF4-FFF2-40B4-BE49-F238E27FC236}">
                <a16:creationId xmlns:a16="http://schemas.microsoft.com/office/drawing/2014/main" id="{1116AEE4-D7EC-1B74-9E58-D666023D2A05}"/>
              </a:ext>
            </a:extLst>
          </p:cNvPr>
          <p:cNvGraphicFramePr>
            <a:graphicFrameLocks noGrp="1"/>
          </p:cNvGraphicFramePr>
          <p:nvPr>
            <p:extLst>
              <p:ext uri="{D42A27DB-BD31-4B8C-83A1-F6EECF244321}">
                <p14:modId xmlns:p14="http://schemas.microsoft.com/office/powerpoint/2010/main" val="1714939745"/>
              </p:ext>
            </p:extLst>
          </p:nvPr>
        </p:nvGraphicFramePr>
        <p:xfrm>
          <a:off x="2152444" y="1623262"/>
          <a:ext cx="2172102" cy="5047952"/>
        </p:xfrm>
        <a:graphic>
          <a:graphicData uri="http://schemas.openxmlformats.org/drawingml/2006/table">
            <a:tbl>
              <a:tblPr>
                <a:tableStyleId>{5C22544A-7EE6-4342-B048-85BDC9FD1C3A}</a:tableStyleId>
              </a:tblPr>
              <a:tblGrid>
                <a:gridCol w="2172102">
                  <a:extLst>
                    <a:ext uri="{9D8B030D-6E8A-4147-A177-3AD203B41FA5}">
                      <a16:colId xmlns:a16="http://schemas.microsoft.com/office/drawing/2014/main" val="3238738080"/>
                    </a:ext>
                  </a:extLst>
                </a:gridCol>
              </a:tblGrid>
              <a:tr h="449552">
                <a:tc>
                  <a:txBody>
                    <a:bodyPr/>
                    <a:lstStyle/>
                    <a:p>
                      <a:pPr algn="r" fontAlgn="ctr">
                        <a:buNone/>
                      </a:pPr>
                      <a:r>
                        <a:rPr lang="el-GR" sz="1800" b="1" u="none" strike="noStrike">
                          <a:effectLst/>
                        </a:rPr>
                        <a:t>Θυμός</a:t>
                      </a:r>
                      <a:endParaRPr lang="el-GR" sz="1800" b="1"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4193686240"/>
                  </a:ext>
                </a:extLst>
              </a:tr>
              <a:tr h="538322">
                <a:tc>
                  <a:txBody>
                    <a:bodyPr/>
                    <a:lstStyle/>
                    <a:p>
                      <a:pPr algn="r" fontAlgn="ctr">
                        <a:buNone/>
                      </a:pPr>
                      <a:endParaRPr lang="el-GR" sz="1800" b="1" u="none" strike="noStrike">
                        <a:effectLst/>
                      </a:endParaRPr>
                    </a:p>
                    <a:p>
                      <a:pPr algn="r" fontAlgn="ctr">
                        <a:buNone/>
                      </a:pPr>
                      <a:r>
                        <a:rPr lang="el-GR" sz="1800" b="1" u="none" strike="noStrike">
                          <a:effectLst/>
                        </a:rPr>
                        <a:t>Έλλειψη πιστότητας</a:t>
                      </a:r>
                      <a:endParaRPr lang="el-GR" sz="1800" b="1"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3652566966"/>
                  </a:ext>
                </a:extLst>
              </a:tr>
              <a:tr h="489228">
                <a:tc>
                  <a:txBody>
                    <a:bodyPr/>
                    <a:lstStyle/>
                    <a:p>
                      <a:pPr algn="r" fontAlgn="ctr">
                        <a:buNone/>
                      </a:pPr>
                      <a:endParaRPr lang="el-GR" sz="1800" b="1" i="1" u="none" strike="noStrike">
                        <a:effectLst/>
                      </a:endParaRPr>
                    </a:p>
                    <a:p>
                      <a:pPr algn="r" fontAlgn="ctr">
                        <a:buNone/>
                      </a:pPr>
                      <a:r>
                        <a:rPr lang="el-GR" sz="1800" b="1" i="0" u="none" strike="noStrike">
                          <a:effectLst/>
                        </a:rPr>
                        <a:t>Δυσαρέσκεια/λύπη</a:t>
                      </a:r>
                      <a:endParaRPr lang="el-GR" sz="1800" b="1"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1367936970"/>
                  </a:ext>
                </a:extLst>
              </a:tr>
              <a:tr h="640763">
                <a:tc>
                  <a:txBody>
                    <a:bodyPr/>
                    <a:lstStyle/>
                    <a:p>
                      <a:pPr algn="r" fontAlgn="ctr">
                        <a:buNone/>
                      </a:pPr>
                      <a:endParaRPr lang="el-GR" sz="1800" b="1" u="none" strike="noStrike">
                        <a:effectLst/>
                      </a:endParaRPr>
                    </a:p>
                    <a:p>
                      <a:pPr algn="r" fontAlgn="ctr">
                        <a:buNone/>
                      </a:pPr>
                      <a:endParaRPr lang="el-GR" sz="1800" b="1" u="none" strike="noStrike">
                        <a:effectLst/>
                      </a:endParaRPr>
                    </a:p>
                    <a:p>
                      <a:pPr algn="r" fontAlgn="ctr">
                        <a:buNone/>
                      </a:pPr>
                      <a:r>
                        <a:rPr lang="el-GR" sz="1800" b="1" u="none" strike="noStrike">
                          <a:effectLst/>
                        </a:rPr>
                        <a:t>Απογοήτευση</a:t>
                      </a:r>
                      <a:endParaRPr lang="el-GR" sz="1800" b="1"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693925004"/>
                  </a:ext>
                </a:extLst>
              </a:tr>
              <a:tr h="598595">
                <a:tc>
                  <a:txBody>
                    <a:bodyPr/>
                    <a:lstStyle/>
                    <a:p>
                      <a:pPr algn="r" fontAlgn="ctr">
                        <a:buNone/>
                      </a:pPr>
                      <a:endParaRPr lang="el-GR" sz="1800" b="1" u="none" strike="noStrike">
                        <a:effectLst/>
                      </a:endParaRPr>
                    </a:p>
                    <a:p>
                      <a:pPr algn="r" fontAlgn="ctr">
                        <a:buNone/>
                      </a:pPr>
                      <a:r>
                        <a:rPr lang="el-GR" sz="1800" b="1" u="none" strike="noStrike">
                          <a:effectLst/>
                        </a:rPr>
                        <a:t>Ενόχληση</a:t>
                      </a:r>
                      <a:endParaRPr lang="el-GR" sz="1800" b="1"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959805171"/>
                  </a:ext>
                </a:extLst>
              </a:tr>
              <a:tr h="646992">
                <a:tc>
                  <a:txBody>
                    <a:bodyPr/>
                    <a:lstStyle/>
                    <a:p>
                      <a:pPr algn="r" fontAlgn="ctr">
                        <a:buNone/>
                      </a:pPr>
                      <a:endParaRPr lang="el-GR" sz="1800" b="1" u="none" strike="noStrike">
                        <a:effectLst/>
                      </a:endParaRPr>
                    </a:p>
                    <a:p>
                      <a:pPr algn="r" fontAlgn="ctr">
                        <a:buNone/>
                      </a:pPr>
                      <a:r>
                        <a:rPr lang="el-GR" sz="1800" b="1" u="none" strike="noStrike">
                          <a:effectLst/>
                        </a:rPr>
                        <a:t>Κούραση </a:t>
                      </a:r>
                      <a:endParaRPr lang="el-GR" sz="1800" b="1"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3068509310"/>
                  </a:ext>
                </a:extLst>
              </a:tr>
              <a:tr h="344990">
                <a:tc>
                  <a:txBody>
                    <a:bodyPr/>
                    <a:lstStyle/>
                    <a:p>
                      <a:pPr algn="r" fontAlgn="ctr">
                        <a:buNone/>
                      </a:pPr>
                      <a:endParaRPr lang="el-GR" sz="1800" b="1" u="none" strike="noStrike">
                        <a:effectLst/>
                      </a:endParaRPr>
                    </a:p>
                    <a:p>
                      <a:pPr algn="r" fontAlgn="ctr">
                        <a:buNone/>
                      </a:pPr>
                      <a:r>
                        <a:rPr lang="el-GR" sz="1800" b="1" u="none" strike="noStrike">
                          <a:effectLst/>
                        </a:rPr>
                        <a:t>Αδιαφορία</a:t>
                      </a:r>
                      <a:endParaRPr lang="el-GR" sz="1800" b="1"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2178562440"/>
                  </a:ext>
                </a:extLst>
              </a:tr>
              <a:tr h="845833">
                <a:tc>
                  <a:txBody>
                    <a:bodyPr/>
                    <a:lstStyle/>
                    <a:p>
                      <a:pPr algn="r" fontAlgn="ctr">
                        <a:buNone/>
                      </a:pPr>
                      <a:endParaRPr lang="el-GR" sz="1800" b="1" u="none" strike="noStrike">
                        <a:effectLst/>
                      </a:endParaRPr>
                    </a:p>
                    <a:p>
                      <a:pPr algn="r" fontAlgn="ctr">
                        <a:buNone/>
                      </a:pPr>
                      <a:r>
                        <a:rPr lang="el-GR" sz="1800" b="1" u="none" strike="noStrike">
                          <a:effectLst/>
                        </a:rPr>
                        <a:t>Σύγχυση/άγχος</a:t>
                      </a:r>
                      <a:endParaRPr lang="el-GR" sz="1800" b="1" i="0" u="none" strike="noStrike">
                        <a:solidFill>
                          <a:srgbClr val="000000"/>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2890995820"/>
                  </a:ext>
                </a:extLst>
              </a:tr>
            </a:tbl>
          </a:graphicData>
        </a:graphic>
      </p:graphicFrame>
      <p:sp>
        <p:nvSpPr>
          <p:cNvPr id="16" name="Thought Bubble: Cloud 15">
            <a:extLst>
              <a:ext uri="{FF2B5EF4-FFF2-40B4-BE49-F238E27FC236}">
                <a16:creationId xmlns:a16="http://schemas.microsoft.com/office/drawing/2014/main" id="{3F4E25E3-FF1A-197C-96A5-B9A75EF8FA29}"/>
              </a:ext>
            </a:extLst>
          </p:cNvPr>
          <p:cNvSpPr/>
          <p:nvPr/>
        </p:nvSpPr>
        <p:spPr>
          <a:xfrm>
            <a:off x="6487427" y="2772079"/>
            <a:ext cx="5428648" cy="1578544"/>
          </a:xfrm>
          <a:prstGeom prst="cloudCallout">
            <a:avLst>
              <a:gd name="adj1" fmla="val -38464"/>
              <a:gd name="adj2" fmla="val -8901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i="1"/>
              <a:t>Το αρνητικό συναίσθημα δεν είναι ένα — </a:t>
            </a:r>
            <a:endParaRPr lang="en-US" sz="2000" b="1" i="1"/>
          </a:p>
          <a:p>
            <a:pPr algn="ctr"/>
            <a:r>
              <a:rPr lang="el-GR" sz="2000" b="1" i="1"/>
              <a:t>είναι μικρά “ouch”, που μένουν...</a:t>
            </a:r>
            <a:endParaRPr lang="en-US" sz="2000" b="1"/>
          </a:p>
        </p:txBody>
      </p:sp>
    </p:spTree>
    <p:extLst>
      <p:ext uri="{BB962C8B-B14F-4D97-AF65-F5344CB8AC3E}">
        <p14:creationId xmlns:p14="http://schemas.microsoft.com/office/powerpoint/2010/main" val="3206403812"/>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C62A-DBEA-23EA-2FE4-D2F1331AD14E}"/>
              </a:ext>
            </a:extLst>
          </p:cNvPr>
          <p:cNvSpPr>
            <a:spLocks noGrp="1"/>
          </p:cNvSpPr>
          <p:nvPr>
            <p:ph type="title"/>
          </p:nvPr>
        </p:nvSpPr>
        <p:spPr>
          <a:xfrm>
            <a:off x="539749" y="204670"/>
            <a:ext cx="8289461" cy="890588"/>
          </a:xfrm>
        </p:spPr>
        <p:txBody>
          <a:bodyPr anchor="ctr">
            <a:normAutofit/>
          </a:bodyPr>
          <a:lstStyle/>
          <a:p>
            <a:r>
              <a:rPr lang="en-US" dirty="0"/>
              <a:t>KEY POINTS </a:t>
            </a:r>
            <a:r>
              <a:rPr lang="el-GR" dirty="0"/>
              <a:t>ΑΠΟ ΤΑ «ΤΑΞΙΔΙΑ ΕΜΠΕΙΡΙΩΝ»</a:t>
            </a:r>
            <a:endParaRPr lang="en-US" dirty="0"/>
          </a:p>
        </p:txBody>
      </p:sp>
      <p:sp>
        <p:nvSpPr>
          <p:cNvPr id="5" name="Content Placeholder 4">
            <a:extLst>
              <a:ext uri="{FF2B5EF4-FFF2-40B4-BE49-F238E27FC236}">
                <a16:creationId xmlns:a16="http://schemas.microsoft.com/office/drawing/2014/main" id="{71F42546-A802-F372-ABA2-2FCF2AA31B5E}"/>
              </a:ext>
            </a:extLst>
          </p:cNvPr>
          <p:cNvSpPr>
            <a:spLocks noGrp="1"/>
          </p:cNvSpPr>
          <p:nvPr>
            <p:ph idx="1"/>
          </p:nvPr>
        </p:nvSpPr>
        <p:spPr>
          <a:xfrm>
            <a:off x="318083" y="1320781"/>
            <a:ext cx="7070650" cy="3963600"/>
          </a:xfrm>
        </p:spPr>
        <p:txBody>
          <a:bodyPr>
            <a:normAutofit/>
          </a:bodyPr>
          <a:lstStyle/>
          <a:p>
            <a:pPr algn="ctr">
              <a:spcBef>
                <a:spcPts val="0"/>
              </a:spcBef>
              <a:buNone/>
            </a:pPr>
            <a:r>
              <a:rPr lang="el-GR" sz="1800" b="1" i="1">
                <a:latin typeface="Franklin Gothic Book" panose="020B0503020102020204" pitchFamily="34" charset="0"/>
              </a:rPr>
              <a:t>Για ακόμη μια φορά, αρκετοί </a:t>
            </a:r>
            <a:r>
              <a:rPr lang="el-GR" sz="1800" b="1" i="1" dirty="0">
                <a:latin typeface="Franklin Gothic Book" panose="020B0503020102020204" pitchFamily="34" charset="0"/>
              </a:rPr>
              <a:t>ανέφεραν</a:t>
            </a:r>
            <a:r>
              <a:rPr lang="el-GR" sz="1800" b="1" i="1">
                <a:latin typeface="Franklin Gothic Book" panose="020B0503020102020204" pitchFamily="34" charset="0"/>
              </a:rPr>
              <a:t>, </a:t>
            </a:r>
          </a:p>
          <a:p>
            <a:pPr algn="ctr">
              <a:spcBef>
                <a:spcPts val="0"/>
              </a:spcBef>
              <a:buNone/>
            </a:pPr>
            <a:r>
              <a:rPr lang="el-GR" sz="1800" b="1" i="1">
                <a:latin typeface="Franklin Gothic Book" panose="020B0503020102020204" pitchFamily="34" charset="0"/>
              </a:rPr>
              <a:t>ότι </a:t>
            </a:r>
            <a:r>
              <a:rPr lang="el-GR" sz="1800" b="1" i="1" dirty="0">
                <a:latin typeface="Franklin Gothic Book" panose="020B0503020102020204" pitchFamily="34" charset="0"/>
              </a:rPr>
              <a:t>δεν είχαν αρνητική </a:t>
            </a:r>
            <a:r>
              <a:rPr lang="el-GR" sz="1800" b="1" i="1">
                <a:latin typeface="Franklin Gothic Book" panose="020B0503020102020204" pitchFamily="34" charset="0"/>
              </a:rPr>
              <a:t>εμπειρία το </a:t>
            </a:r>
            <a:r>
              <a:rPr lang="el-GR" sz="1800" b="1" i="1" dirty="0">
                <a:latin typeface="Franklin Gothic Book" panose="020B0503020102020204" pitchFamily="34" charset="0"/>
              </a:rPr>
              <a:t>τελευταίο </a:t>
            </a:r>
            <a:r>
              <a:rPr lang="el-GR" sz="1800" b="1" i="1">
                <a:latin typeface="Franklin Gothic Book" panose="020B0503020102020204" pitchFamily="34" charset="0"/>
              </a:rPr>
              <a:t>εξάμηνο.</a:t>
            </a:r>
          </a:p>
          <a:p>
            <a:pPr algn="ctr">
              <a:spcBef>
                <a:spcPts val="0"/>
              </a:spcBef>
              <a:buNone/>
            </a:pPr>
            <a:r>
              <a:rPr lang="el-GR" sz="1800" b="1" i="1">
                <a:latin typeface="Franklin Gothic Book" panose="020B0503020102020204" pitchFamily="34" charset="0"/>
              </a:rPr>
              <a:t>Οι περισσότερες εμπειρίες αφορούσαν </a:t>
            </a:r>
            <a:r>
              <a:rPr lang="en-US" sz="1800" b="1" i="1">
                <a:latin typeface="Franklin Gothic Book" panose="020B0503020102020204" pitchFamily="34" charset="0"/>
              </a:rPr>
              <a:t>online </a:t>
            </a:r>
            <a:r>
              <a:rPr lang="el-GR" sz="1800" b="1" i="1">
                <a:latin typeface="Franklin Gothic Book" panose="020B0503020102020204" pitchFamily="34" charset="0"/>
              </a:rPr>
              <a:t>εξυπηρέτηση, ένα πεδίο που πλέον κυριαρχεί στην καθημερινότητα</a:t>
            </a:r>
          </a:p>
          <a:p>
            <a:pPr>
              <a:buFont typeface="Wingdings" panose="05000000000000000000" pitchFamily="2" charset="2"/>
              <a:buChar char="v"/>
            </a:pPr>
            <a:r>
              <a:rPr lang="el-GR" sz="1800" b="1">
                <a:solidFill>
                  <a:srgbClr val="0070C0"/>
                </a:solidFill>
                <a:latin typeface="Franklin Gothic Book" panose="020B0503020102020204" pitchFamily="34" charset="0"/>
              </a:rPr>
              <a:t>Οι θετικές εμπειρίες έκλεψαν </a:t>
            </a:r>
            <a:r>
              <a:rPr lang="el-GR" sz="1800" b="1" dirty="0">
                <a:solidFill>
                  <a:srgbClr val="0070C0"/>
                </a:solidFill>
                <a:latin typeface="Franklin Gothic Book" panose="020B0503020102020204" pitchFamily="34" charset="0"/>
              </a:rPr>
              <a:t>την παράσταση</a:t>
            </a:r>
          </a:p>
          <a:p>
            <a:pPr marL="0">
              <a:spcBef>
                <a:spcPts val="0"/>
              </a:spcBef>
              <a:buNone/>
            </a:pPr>
            <a:r>
              <a:rPr lang="el-GR" sz="2000" dirty="0">
                <a:latin typeface="Franklin Gothic Book" panose="020B0503020102020204" pitchFamily="34" charset="0"/>
              </a:rPr>
              <a:t> </a:t>
            </a:r>
            <a:r>
              <a:rPr lang="el-GR" sz="1600">
                <a:latin typeface="Franklin Gothic Book" panose="020B0503020102020204" pitchFamily="34" charset="0"/>
              </a:rPr>
              <a:t>Ήταν </a:t>
            </a:r>
            <a:r>
              <a:rPr lang="el-GR" sz="1600" b="1">
                <a:latin typeface="Franklin Gothic Book" panose="020B0503020102020204" pitchFamily="34" charset="0"/>
              </a:rPr>
              <a:t>περισσότερες</a:t>
            </a:r>
            <a:r>
              <a:rPr lang="el-GR" sz="1600">
                <a:latin typeface="Franklin Gothic Book" panose="020B0503020102020204" pitchFamily="34" charset="0"/>
              </a:rPr>
              <a:t> </a:t>
            </a:r>
            <a:r>
              <a:rPr lang="el-GR" sz="1600" dirty="0">
                <a:latin typeface="Franklin Gothic Book" panose="020B0503020102020204" pitchFamily="34" charset="0"/>
              </a:rPr>
              <a:t>και </a:t>
            </a:r>
            <a:r>
              <a:rPr lang="el-GR" sz="1600" b="1" dirty="0">
                <a:latin typeface="Franklin Gothic Book" panose="020B0503020102020204" pitchFamily="34" charset="0"/>
              </a:rPr>
              <a:t>πιο παραστατικές</a:t>
            </a:r>
            <a:r>
              <a:rPr lang="el-GR" sz="1600">
                <a:latin typeface="Franklin Gothic Book" panose="020B0503020102020204" pitchFamily="34" charset="0"/>
              </a:rPr>
              <a:t>, αναδεικνύοντας στιγμές εξαιρετικής εξυπηρέτησης</a:t>
            </a:r>
            <a:r>
              <a:rPr lang="el-GR" sz="1600" b="1">
                <a:latin typeface="Franklin Gothic Book" panose="020B0503020102020204" pitchFamily="34" charset="0"/>
              </a:rPr>
              <a:t>, ανθρωπιάς &amp; αυθεντικού ενδιαφέροντος</a:t>
            </a:r>
            <a:r>
              <a:rPr lang="el-GR" sz="1800">
                <a:latin typeface="Franklin Gothic Book" panose="020B0503020102020204" pitchFamily="34" charset="0"/>
              </a:rPr>
              <a:t>.</a:t>
            </a:r>
            <a:endParaRPr lang="el-GR" sz="1800" dirty="0">
              <a:latin typeface="Franklin Gothic Book" panose="020B0503020102020204" pitchFamily="34" charset="0"/>
            </a:endParaRPr>
          </a:p>
          <a:p>
            <a:pPr>
              <a:buFont typeface="Wingdings" panose="05000000000000000000" pitchFamily="2" charset="2"/>
              <a:buChar char="v"/>
            </a:pPr>
            <a:r>
              <a:rPr lang="el-GR" sz="2000" b="1">
                <a:solidFill>
                  <a:srgbClr val="FF0000"/>
                </a:solidFill>
                <a:latin typeface="Franklin Gothic Book" panose="020B0503020102020204" pitchFamily="34" charset="0"/>
              </a:rPr>
              <a:t>Οι αρνητικές εμπειρίες- αρκετές, αλλά </a:t>
            </a:r>
            <a:r>
              <a:rPr lang="el-GR" sz="2000" b="1" dirty="0">
                <a:solidFill>
                  <a:srgbClr val="FF0000"/>
                </a:solidFill>
                <a:latin typeface="Franklin Gothic Book" panose="020B0503020102020204" pitchFamily="34" charset="0"/>
              </a:rPr>
              <a:t>με χαμηλότερη ένταση</a:t>
            </a:r>
          </a:p>
          <a:p>
            <a:pPr marL="0" indent="0">
              <a:buNone/>
            </a:pPr>
            <a:r>
              <a:rPr lang="el-GR" sz="1600" b="1">
                <a:latin typeface="Franklin Gothic Book" panose="020B0503020102020204" pitchFamily="34" charset="0"/>
              </a:rPr>
              <a:t>Αφορούσαν κυρίως αγένεια, αδιαφορία, ή έλλειψη οργάνωσης, </a:t>
            </a:r>
            <a:r>
              <a:rPr lang="el-GR" sz="1600">
                <a:latin typeface="Franklin Gothic Book" panose="020B0503020102020204" pitchFamily="34" charset="0"/>
              </a:rPr>
              <a:t>ενώ συνολικά ήταν λιγότερο φορτισμένες συγκριτικά με τις θετικές.</a:t>
            </a:r>
            <a:br>
              <a:rPr lang="el-GR" sz="1800">
                <a:latin typeface="Franklin Gothic Book" panose="020B0503020102020204" pitchFamily="34" charset="0"/>
              </a:rPr>
            </a:br>
            <a:endParaRPr lang="en-US" sz="2000" b="1" dirty="0"/>
          </a:p>
        </p:txBody>
      </p:sp>
      <p:pic>
        <p:nvPicPr>
          <p:cNvPr id="7" name="Picture 6" descr="A goal with a target and arrow&#10;&#10;AI-generated content may be incorrect.">
            <a:extLst>
              <a:ext uri="{FF2B5EF4-FFF2-40B4-BE49-F238E27FC236}">
                <a16:creationId xmlns:a16="http://schemas.microsoft.com/office/drawing/2014/main" id="{3E95D17B-86B0-2B60-BA8D-450AB3AEAFE2}"/>
              </a:ext>
            </a:extLst>
          </p:cNvPr>
          <p:cNvPicPr>
            <a:picLocks noChangeAspect="1"/>
          </p:cNvPicPr>
          <p:nvPr/>
        </p:nvPicPr>
        <p:blipFill>
          <a:blip r:embed="rId3">
            <a:extLst>
              <a:ext uri="{28A0092B-C50C-407E-A947-70E740481C1C}">
                <a14:useLocalDpi xmlns:a14="http://schemas.microsoft.com/office/drawing/2010/main" val="0"/>
              </a:ext>
            </a:extLst>
          </a:blip>
          <a:srcRect l="-1" r="10549" b="8619"/>
          <a:stretch/>
        </p:blipFill>
        <p:spPr>
          <a:xfrm>
            <a:off x="7505009" y="1330484"/>
            <a:ext cx="4063785" cy="3020173"/>
          </a:xfrm>
          <a:prstGeom prst="rect">
            <a:avLst/>
          </a:prstGeom>
          <a:noFill/>
        </p:spPr>
      </p:pic>
      <p:sp>
        <p:nvSpPr>
          <p:cNvPr id="8" name="Rectangle 7">
            <a:extLst>
              <a:ext uri="{FF2B5EF4-FFF2-40B4-BE49-F238E27FC236}">
                <a16:creationId xmlns:a16="http://schemas.microsoft.com/office/drawing/2014/main" id="{BFD88220-9997-A8C3-9224-E3644B0D6ADB}"/>
              </a:ext>
            </a:extLst>
          </p:cNvPr>
          <p:cNvSpPr/>
          <p:nvPr/>
        </p:nvSpPr>
        <p:spPr>
          <a:xfrm>
            <a:off x="220519" y="4390066"/>
            <a:ext cx="11349050" cy="18581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tabLst/>
            </a:pPr>
            <a:r>
              <a:rPr lang="el-GR" altLang="en-US" sz="2400" b="1" dirty="0">
                <a:solidFill>
                  <a:schemeClr val="bg1"/>
                </a:solidFill>
                <a:latin typeface="Franklin Gothic Book" panose="020B0503020102020204" pitchFamily="34" charset="0"/>
              </a:rPr>
              <a:t>Παρόλα αυτά</a:t>
            </a:r>
            <a:r>
              <a:rPr lang="en-US" altLang="en-US" sz="2400" b="1" dirty="0">
                <a:solidFill>
                  <a:schemeClr val="bg1"/>
                </a:solidFill>
                <a:latin typeface="Franklin Gothic Book" panose="020B05030201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000" b="1" u="none" strike="noStrike" cap="none" normalizeH="0" baseline="0" dirty="0">
                <a:ln>
                  <a:noFill/>
                </a:ln>
                <a:solidFill>
                  <a:schemeClr val="bg1"/>
                </a:solidFill>
                <a:effectLst/>
                <a:latin typeface="Franklin Gothic Book" panose="020B0503020102020204" pitchFamily="34" charset="0"/>
              </a:rPr>
              <a:t>Ο π</a:t>
            </a:r>
            <a:r>
              <a:rPr kumimoji="0" lang="el-GR" altLang="en-US" sz="2000" b="1" u="none" strike="noStrike" cap="none" normalizeH="0" baseline="0" dirty="0">
                <a:ln>
                  <a:noFill/>
                </a:ln>
                <a:solidFill>
                  <a:schemeClr val="bg1"/>
                </a:solidFill>
                <a:effectLst/>
                <a:latin typeface="Franklin Gothic Book" panose="020B0503020102020204" pitchFamily="34" charset="0"/>
              </a:rPr>
              <a:t>ήχυς</a:t>
            </a:r>
            <a:r>
              <a:rPr kumimoji="0" lang="en-US" altLang="en-US" sz="2000" b="1" u="none" strike="noStrike" cap="none" normalizeH="0" baseline="0" dirty="0">
                <a:ln>
                  <a:noFill/>
                </a:ln>
                <a:solidFill>
                  <a:schemeClr val="bg1"/>
                </a:solidFill>
                <a:effectLst/>
                <a:latin typeface="Franklin Gothic Book" panose="020B0503020102020204" pitchFamily="34" charset="0"/>
              </a:rPr>
              <a:t> παραμ</a:t>
            </a:r>
            <a:r>
              <a:rPr kumimoji="0" lang="el-GR" altLang="en-US" sz="2000" b="1" u="none" strike="noStrike" cap="none" normalizeH="0" baseline="0" dirty="0">
                <a:ln>
                  <a:noFill/>
                </a:ln>
                <a:solidFill>
                  <a:schemeClr val="bg1"/>
                </a:solidFill>
                <a:effectLst/>
                <a:latin typeface="Franklin Gothic Book" panose="020B0503020102020204" pitchFamily="34" charset="0"/>
              </a:rPr>
              <a:t>ένει</a:t>
            </a:r>
            <a:r>
              <a:rPr kumimoji="0" lang="en-US" altLang="en-US" sz="2000" b="1" u="none" strike="noStrike" cap="none" normalizeH="0" baseline="0" dirty="0">
                <a:ln>
                  <a:noFill/>
                </a:ln>
                <a:solidFill>
                  <a:schemeClr val="bg1"/>
                </a:solidFill>
                <a:effectLst/>
                <a:latin typeface="Franklin Gothic Book" panose="020B0503020102020204" pitchFamily="34" charset="0"/>
              </a:rPr>
              <a:t> </a:t>
            </a:r>
            <a:r>
              <a:rPr kumimoji="0" lang="en-US" altLang="en-US" sz="2000" b="1" u="none" strike="noStrike" cap="none" normalizeH="0" baseline="0">
                <a:ln>
                  <a:noFill/>
                </a:ln>
                <a:solidFill>
                  <a:schemeClr val="bg1"/>
                </a:solidFill>
                <a:effectLst/>
                <a:latin typeface="Franklin Gothic Book" panose="020B0503020102020204" pitchFamily="34" charset="0"/>
              </a:rPr>
              <a:t>ψ</a:t>
            </a:r>
            <a:r>
              <a:rPr kumimoji="0" lang="el-GR" altLang="en-US" sz="2000" b="1" u="none" strike="noStrike" cap="none" normalizeH="0" baseline="0">
                <a:ln>
                  <a:noFill/>
                </a:ln>
                <a:solidFill>
                  <a:schemeClr val="bg1"/>
                </a:solidFill>
                <a:effectLst/>
                <a:latin typeface="Franklin Gothic Book" panose="020B0503020102020204" pitchFamily="34" charset="0"/>
              </a:rPr>
              <a:t>ηλά</a:t>
            </a:r>
            <a:r>
              <a:rPr lang="el-GR" altLang="en-US" sz="2000" b="1">
                <a:solidFill>
                  <a:schemeClr val="bg1"/>
                </a:solidFill>
                <a:latin typeface="Franklin Gothic Book" panose="020B0503020102020204" pitchFamily="34" charset="0"/>
              </a:rPr>
              <a:t> και εξελίσετα</a:t>
            </a:r>
            <a:r>
              <a:rPr lang="el-GR" altLang="en-US" sz="2000">
                <a:solidFill>
                  <a:schemeClr val="bg1"/>
                </a:solidFill>
                <a:latin typeface="Franklin Gothic Book" panose="020B0503020102020204" pitchFamily="34" charset="0"/>
              </a:rPr>
              <a:t>ι, ειδικά στον κόσμο της </a:t>
            </a:r>
            <a:r>
              <a:rPr lang="el-GR" altLang="en-US" sz="2000" b="1">
                <a:solidFill>
                  <a:schemeClr val="bg1"/>
                </a:solidFill>
                <a:latin typeface="Franklin Gothic Book" panose="020B0503020102020204" pitchFamily="34" charset="0"/>
              </a:rPr>
              <a:t>ο</a:t>
            </a:r>
            <a:r>
              <a:rPr lang="en-US" altLang="en-US" sz="2000" b="1">
                <a:solidFill>
                  <a:schemeClr val="bg1"/>
                </a:solidFill>
                <a:latin typeface="Franklin Gothic Book" panose="020B0503020102020204" pitchFamily="34" charset="0"/>
              </a:rPr>
              <a:t>nline </a:t>
            </a:r>
            <a:r>
              <a:rPr lang="el-GR" altLang="en-US" sz="2000" b="1">
                <a:solidFill>
                  <a:schemeClr val="bg1"/>
                </a:solidFill>
                <a:latin typeface="Franklin Gothic Book" panose="020B0503020102020204" pitchFamily="34" charset="0"/>
              </a:rPr>
              <a:t>εξυπηρέτησης</a:t>
            </a:r>
            <a:r>
              <a:rPr lang="el-GR" altLang="en-US" sz="2000">
                <a:solidFill>
                  <a:schemeClr val="bg1"/>
                </a:solidFill>
                <a:latin typeface="Franklin Gothic Book" panose="020B0503020102020204" pitchFamily="34" charset="0"/>
              </a:rPr>
              <a:t> οι εμπειρίες  </a:t>
            </a:r>
            <a:r>
              <a:rPr lang="el-GR" altLang="en-US" sz="2000" b="1">
                <a:solidFill>
                  <a:schemeClr val="bg1"/>
                </a:solidFill>
                <a:latin typeface="Franklin Gothic Book" panose="020B0503020102020204" pitchFamily="34" charset="0"/>
              </a:rPr>
              <a:t>πρέπει να «γράφουν» </a:t>
            </a:r>
            <a:r>
              <a:rPr lang="el-GR" altLang="en-US" sz="2000">
                <a:solidFill>
                  <a:schemeClr val="bg1"/>
                </a:solidFill>
                <a:latin typeface="Franklin Gothic Book" panose="020B0503020102020204" pitchFamily="34" charset="0"/>
              </a:rPr>
              <a:t>και όχι να διεκπεραιώνονται.</a:t>
            </a:r>
            <a:endParaRPr kumimoji="0" lang="en-US" altLang="en-US" sz="2000" b="0" u="none" strike="noStrike" cap="none" normalizeH="0" baseline="0" dirty="0">
              <a:ln>
                <a:noFill/>
              </a:ln>
              <a:solidFill>
                <a:schemeClr val="bg1"/>
              </a:solidFill>
              <a:effectLst/>
              <a:latin typeface="Franklin Gothic Book" panose="020B05030201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000" b="1" u="none" strike="noStrike" cap="none" normalizeH="0" baseline="0" dirty="0">
                <a:ln>
                  <a:noFill/>
                </a:ln>
                <a:solidFill>
                  <a:schemeClr val="bg1"/>
                </a:solidFill>
                <a:effectLst/>
                <a:latin typeface="Franklin Gothic Book" panose="020B0503020102020204" pitchFamily="34" charset="0"/>
              </a:rPr>
              <a:t>Η </a:t>
            </a:r>
            <a:r>
              <a:rPr kumimoji="0" lang="el-GR" altLang="en-US" sz="2000" b="1" u="none" strike="noStrike" cap="none" normalizeH="0" baseline="0" dirty="0">
                <a:ln>
                  <a:noFill/>
                </a:ln>
                <a:solidFill>
                  <a:schemeClr val="bg1"/>
                </a:solidFill>
                <a:effectLst/>
                <a:latin typeface="Franklin Gothic Book" panose="020B0503020102020204" pitchFamily="34" charset="0"/>
              </a:rPr>
              <a:t>θετική εικόνα</a:t>
            </a:r>
            <a:r>
              <a:rPr kumimoji="0" lang="en-US" altLang="en-US" sz="2000" b="1" u="none" strike="noStrike" cap="none" normalizeH="0" baseline="0" dirty="0">
                <a:ln>
                  <a:noFill/>
                </a:ln>
                <a:solidFill>
                  <a:schemeClr val="bg1"/>
                </a:solidFill>
                <a:effectLst/>
                <a:latin typeface="Franklin Gothic Book" panose="020B0503020102020204" pitchFamily="34" charset="0"/>
              </a:rPr>
              <a:t> δεν σημαίνει εφησυχασμό</a:t>
            </a:r>
            <a:r>
              <a:rPr kumimoji="0" lang="en-US" altLang="en-US" sz="2000" b="0" u="none" strike="noStrike" cap="none" normalizeH="0" baseline="0">
                <a:ln>
                  <a:noFill/>
                </a:ln>
                <a:solidFill>
                  <a:schemeClr val="bg1"/>
                </a:solidFill>
                <a:effectLst/>
                <a:latin typeface="Franklin Gothic Book" panose="020B0503020102020204" pitchFamily="34" charset="0"/>
              </a:rPr>
              <a:t>: οι</a:t>
            </a:r>
            <a:r>
              <a:rPr lang="el-GR" altLang="en-US" sz="2000">
                <a:solidFill>
                  <a:schemeClr val="bg1"/>
                </a:solidFill>
                <a:latin typeface="Franklin Gothic Book" panose="020B0503020102020204" pitchFamily="34" charset="0"/>
              </a:rPr>
              <a:t> απαιτήσεις </a:t>
            </a:r>
            <a:r>
              <a:rPr kumimoji="0" lang="en-US" altLang="en-US" sz="2000" b="0" u="none" strike="noStrike" cap="none" normalizeH="0" baseline="0">
                <a:ln>
                  <a:noFill/>
                </a:ln>
                <a:solidFill>
                  <a:schemeClr val="bg1"/>
                </a:solidFill>
                <a:effectLst/>
                <a:latin typeface="Franklin Gothic Book" panose="020B0503020102020204" pitchFamily="34" charset="0"/>
              </a:rPr>
              <a:t>παραμένουν </a:t>
            </a:r>
            <a:r>
              <a:rPr kumimoji="0" lang="el-GR" altLang="en-US" sz="2000" b="0" u="none" strike="noStrike" cap="none" normalizeH="0" baseline="0">
                <a:ln>
                  <a:noFill/>
                </a:ln>
                <a:solidFill>
                  <a:schemeClr val="bg1"/>
                </a:solidFill>
                <a:effectLst/>
                <a:latin typeface="Franklin Gothic Book" panose="020B0503020102020204" pitchFamily="34" charset="0"/>
              </a:rPr>
              <a:t>σταθερά </a:t>
            </a:r>
            <a:r>
              <a:rPr kumimoji="0" lang="en-US" altLang="en-US" sz="2000" b="0" u="none" strike="noStrike" cap="none" normalizeH="0" baseline="0">
                <a:ln>
                  <a:noFill/>
                </a:ln>
                <a:solidFill>
                  <a:schemeClr val="bg1"/>
                </a:solidFill>
                <a:effectLst/>
                <a:latin typeface="Franklin Gothic Book" panose="020B0503020102020204" pitchFamily="34" charset="0"/>
              </a:rPr>
              <a:t>υψηλές</a:t>
            </a:r>
            <a:r>
              <a:rPr kumimoji="0" lang="en-US" altLang="en-US" sz="2000" b="0" u="none" strike="noStrike" cap="none" normalizeH="0" baseline="0" dirty="0">
                <a:ln>
                  <a:noFill/>
                </a:ln>
                <a:solidFill>
                  <a:schemeClr val="bg1"/>
                </a:solidFill>
                <a:effectLst/>
                <a:latin typeface="Franklin Gothic Book" panose="020B0503020102020204" pitchFamily="34" charset="0"/>
              </a:rPr>
              <a:t>. </a:t>
            </a:r>
            <a:endParaRPr lang="en-US" altLang="en-US" sz="2000" dirty="0">
              <a:solidFill>
                <a:schemeClr val="bg1"/>
              </a:solidFill>
              <a:latin typeface="Franklin Gothic Book" panose="020B05030201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2000" b="1" u="none" strike="noStrike" cap="none" normalizeH="0" baseline="0" dirty="0">
                <a:ln>
                  <a:noFill/>
                </a:ln>
                <a:solidFill>
                  <a:schemeClr val="bg1"/>
                </a:solidFill>
                <a:effectLst/>
                <a:latin typeface="Franklin Gothic Book" panose="020B0503020102020204" pitchFamily="34" charset="0"/>
              </a:rPr>
              <a:t>Σ</a:t>
            </a:r>
            <a:r>
              <a:rPr kumimoji="0" lang="el-GR" altLang="en-US" sz="2000" b="1" u="none" strike="noStrike" cap="none" normalizeH="0" baseline="0">
                <a:ln>
                  <a:noFill/>
                </a:ln>
                <a:solidFill>
                  <a:schemeClr val="bg1"/>
                </a:solidFill>
                <a:effectLst/>
                <a:latin typeface="Franklin Gothic Book" panose="020B0503020102020204" pitchFamily="34" charset="0"/>
              </a:rPr>
              <a:t>ε ένα υβριδικό περιβάλλον εξυπηρέτησης</a:t>
            </a:r>
            <a:r>
              <a:rPr kumimoji="0" lang="en-US" altLang="en-US" sz="2000" b="1" u="none" strike="noStrike" cap="none" normalizeH="0" baseline="0">
                <a:ln>
                  <a:noFill/>
                </a:ln>
                <a:solidFill>
                  <a:schemeClr val="bg1"/>
                </a:solidFill>
                <a:effectLst/>
                <a:latin typeface="Franklin Gothic Book" panose="020B0503020102020204" pitchFamily="34" charset="0"/>
              </a:rPr>
              <a:t>, </a:t>
            </a:r>
            <a:r>
              <a:rPr kumimoji="0" lang="en-US" altLang="en-US" sz="2000" b="1" u="none" strike="noStrike" cap="none" normalizeH="0" baseline="0" dirty="0">
                <a:ln>
                  <a:noFill/>
                </a:ln>
                <a:solidFill>
                  <a:schemeClr val="bg1"/>
                </a:solidFill>
                <a:effectLst/>
                <a:latin typeface="Franklin Gothic Book" panose="020B0503020102020204" pitchFamily="34" charset="0"/>
              </a:rPr>
              <a:t>η </a:t>
            </a:r>
            <a:r>
              <a:rPr kumimoji="0" lang="en-US" altLang="en-US" sz="2000" b="1" u="none" strike="noStrike" cap="none" normalizeH="0" baseline="0">
                <a:ln>
                  <a:noFill/>
                </a:ln>
                <a:solidFill>
                  <a:schemeClr val="bg1"/>
                </a:solidFill>
                <a:effectLst/>
                <a:latin typeface="Franklin Gothic Book" panose="020B0503020102020204" pitchFamily="34" charset="0"/>
              </a:rPr>
              <a:t>εξαιρετική </a:t>
            </a:r>
            <a:r>
              <a:rPr kumimoji="0" lang="el-GR" altLang="en-US" sz="2000" b="1" u="none" strike="noStrike" cap="none" normalizeH="0" baseline="0">
                <a:ln>
                  <a:noFill/>
                </a:ln>
                <a:solidFill>
                  <a:schemeClr val="bg1"/>
                </a:solidFill>
                <a:effectLst/>
                <a:latin typeface="Franklin Gothic Book" panose="020B0503020102020204" pitchFamily="34" charset="0"/>
              </a:rPr>
              <a:t>εμπειρία μετουσιώνεται σε τρόπο ζωής και όχι απλώς σε προσδοκία</a:t>
            </a:r>
            <a:endParaRPr kumimoji="0" lang="en-US" altLang="en-US" sz="2000" b="1" u="none" strike="noStrike" cap="none" normalizeH="0" baseline="0" dirty="0">
              <a:ln>
                <a:noFill/>
              </a:ln>
              <a:solidFill>
                <a:schemeClr val="bg1"/>
              </a:solidFill>
              <a:effectLst/>
              <a:latin typeface="Franklin Gothic Book" panose="020B0503020102020204" pitchFamily="34" charset="0"/>
            </a:endParaRPr>
          </a:p>
        </p:txBody>
      </p:sp>
    </p:spTree>
    <p:extLst>
      <p:ext uri="{BB962C8B-B14F-4D97-AF65-F5344CB8AC3E}">
        <p14:creationId xmlns:p14="http://schemas.microsoft.com/office/powerpoint/2010/main" val="1027887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83B14-BFE8-3BC2-2817-9CEEEF4B61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C0A09-D872-055A-0540-B41624B74105}"/>
              </a:ext>
            </a:extLst>
          </p:cNvPr>
          <p:cNvSpPr>
            <a:spLocks noGrp="1"/>
          </p:cNvSpPr>
          <p:nvPr>
            <p:ph type="title"/>
          </p:nvPr>
        </p:nvSpPr>
        <p:spPr>
          <a:xfrm>
            <a:off x="838199" y="365125"/>
            <a:ext cx="9663546" cy="1325563"/>
          </a:xfrm>
        </p:spPr>
        <p:txBody>
          <a:bodyPr anchor="ctr">
            <a:normAutofit/>
          </a:bodyPr>
          <a:lstStyle/>
          <a:p>
            <a:r>
              <a:rPr lang="el-GR">
                <a:solidFill>
                  <a:srgbClr val="0070C0"/>
                </a:solidFill>
              </a:rPr>
              <a:t>Γ’ ΕΝΟΤΗΤΑ</a:t>
            </a:r>
            <a:r>
              <a:rPr lang="en-US">
                <a:solidFill>
                  <a:srgbClr val="0070C0"/>
                </a:solidFill>
              </a:rPr>
              <a:t>:</a:t>
            </a:r>
            <a:br>
              <a:rPr lang="en-US"/>
            </a:br>
            <a:r>
              <a:rPr lang="el-GR"/>
              <a:t>Τι χτίζει &amp; τι γκρεμίζει την εμπειρία εξυπηρέτησης</a:t>
            </a:r>
            <a:endParaRPr lang="en-US"/>
          </a:p>
        </p:txBody>
      </p:sp>
      <p:pic>
        <p:nvPicPr>
          <p:cNvPr id="3" name="Εικόνα 4" descr="A close-up of two hands touching each other&#10;&#10;AI-generated content may be incorrect.">
            <a:extLst>
              <a:ext uri="{FF2B5EF4-FFF2-40B4-BE49-F238E27FC236}">
                <a16:creationId xmlns:a16="http://schemas.microsoft.com/office/drawing/2014/main" id="{99D26D3B-EB11-046F-42DA-E4EA3B2A940C}"/>
              </a:ext>
            </a:extLst>
          </p:cNvPr>
          <p:cNvPicPr>
            <a:picLocks noChangeAspect="1"/>
          </p:cNvPicPr>
          <p:nvPr/>
        </p:nvPicPr>
        <p:blipFill>
          <a:blip r:embed="rId2">
            <a:extLst>
              <a:ext uri="{28A0092B-C50C-407E-A947-70E740481C1C}">
                <a14:useLocalDpi xmlns:a14="http://schemas.microsoft.com/office/drawing/2010/main" val="0"/>
              </a:ext>
            </a:extLst>
          </a:blip>
          <a:srcRect t="16229" b="16229"/>
          <a:stretch/>
        </p:blipFill>
        <p:spPr>
          <a:xfrm>
            <a:off x="844194" y="1810614"/>
            <a:ext cx="9651558" cy="4351338"/>
          </a:xfrm>
          <a:prstGeom prst="rect">
            <a:avLst/>
          </a:prstGeom>
          <a:noFill/>
        </p:spPr>
      </p:pic>
    </p:spTree>
    <p:extLst>
      <p:ext uri="{BB962C8B-B14F-4D97-AF65-F5344CB8AC3E}">
        <p14:creationId xmlns:p14="http://schemas.microsoft.com/office/powerpoint/2010/main" val="122436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237F9-0914-F025-74C7-6F8269D36A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F1E001-4458-022D-FF05-BB406CC3686A}"/>
              </a:ext>
            </a:extLst>
          </p:cNvPr>
          <p:cNvSpPr>
            <a:spLocks noGrp="1"/>
          </p:cNvSpPr>
          <p:nvPr>
            <p:ph type="title"/>
          </p:nvPr>
        </p:nvSpPr>
        <p:spPr>
          <a:xfrm>
            <a:off x="330522" y="188797"/>
            <a:ext cx="12089219" cy="1086634"/>
          </a:xfrm>
        </p:spPr>
        <p:txBody>
          <a:bodyPr vert="horz" lIns="91440" tIns="45720" rIns="91440" bIns="45720" rtlCol="0" anchor="ctr">
            <a:noAutofit/>
          </a:bodyPr>
          <a:lstStyle/>
          <a:p>
            <a:r>
              <a:rPr lang="el-GR" sz="2800"/>
              <a:t>Όταν η εξυπηρέτηση συνδυάζει ταχύτητα, ευγένεια και ειλικρίνεια, </a:t>
            </a:r>
            <a:br>
              <a:rPr lang="el-GR" sz="2800"/>
            </a:br>
            <a:r>
              <a:rPr lang="el-GR" sz="2800"/>
              <a:t>ο πελάτης μένει — και εμπιστεύεται</a:t>
            </a:r>
            <a:endParaRPr lang="el-GR" sz="2800" b="0" dirty="0">
              <a:solidFill>
                <a:srgbClr val="0070C0"/>
              </a:solidFill>
              <a:latin typeface="Franklin Gothic Demi" panose="020B0703020102020204" pitchFamily="34" charset="0"/>
            </a:endParaRPr>
          </a:p>
        </p:txBody>
      </p:sp>
      <p:pic>
        <p:nvPicPr>
          <p:cNvPr id="3" name="Picture 2">
            <a:extLst>
              <a:ext uri="{FF2B5EF4-FFF2-40B4-BE49-F238E27FC236}">
                <a16:creationId xmlns:a16="http://schemas.microsoft.com/office/drawing/2014/main" id="{5ED77803-E98E-47F8-DF75-C8BF7E06C957}"/>
              </a:ext>
            </a:extLst>
          </p:cNvPr>
          <p:cNvPicPr>
            <a:picLocks noChangeAspect="1"/>
          </p:cNvPicPr>
          <p:nvPr/>
        </p:nvPicPr>
        <p:blipFill>
          <a:blip r:embed="rId3"/>
          <a:stretch>
            <a:fillRect/>
          </a:stretch>
        </p:blipFill>
        <p:spPr>
          <a:xfrm>
            <a:off x="11325751" y="1473898"/>
            <a:ext cx="597460" cy="646232"/>
          </a:xfrm>
          <a:prstGeom prst="rect">
            <a:avLst/>
          </a:prstGeom>
        </p:spPr>
      </p:pic>
      <p:graphicFrame>
        <p:nvGraphicFramePr>
          <p:cNvPr id="5" name="Chart 4">
            <a:extLst>
              <a:ext uri="{FF2B5EF4-FFF2-40B4-BE49-F238E27FC236}">
                <a16:creationId xmlns:a16="http://schemas.microsoft.com/office/drawing/2014/main" id="{B4811FDA-9DD3-1AE2-7C68-6A26A9E1EC59}"/>
              </a:ext>
            </a:extLst>
          </p:cNvPr>
          <p:cNvGraphicFramePr/>
          <p:nvPr>
            <p:extLst>
              <p:ext uri="{D42A27DB-BD31-4B8C-83A1-F6EECF244321}">
                <p14:modId xmlns:p14="http://schemas.microsoft.com/office/powerpoint/2010/main" val="3094015489"/>
              </p:ext>
            </p:extLst>
          </p:nvPr>
        </p:nvGraphicFramePr>
        <p:xfrm>
          <a:off x="-28338" y="1953187"/>
          <a:ext cx="11881096" cy="424306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CE97CB25-4AAF-D095-E4B7-058320749C47}"/>
              </a:ext>
            </a:extLst>
          </p:cNvPr>
          <p:cNvSpPr txBox="1"/>
          <p:nvPr/>
        </p:nvSpPr>
        <p:spPr>
          <a:xfrm>
            <a:off x="7232791" y="1631895"/>
            <a:ext cx="11974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Franklin Gothic Book" panose="020B0503020102020204" pitchFamily="34" charset="0"/>
              </a:rPr>
              <a:t> </a:t>
            </a:r>
            <a:r>
              <a:rPr kumimoji="0" lang="en-US" sz="1600" b="1" i="0" u="none" strike="noStrike" kern="1200" cap="none" spc="0" normalizeH="0" baseline="0" noProof="0" dirty="0">
                <a:ln>
                  <a:noFill/>
                </a:ln>
                <a:solidFill>
                  <a:prstClr val="black"/>
                </a:solidFill>
                <a:effectLst/>
                <a:uLnTx/>
                <a:uFillTx/>
                <a:latin typeface="Franklin Gothic Book" panose="020B0503020102020204" pitchFamily="34" charset="0"/>
                <a:cs typeface="Arial" panose="020B0604020202020204" pitchFamily="34" charset="0"/>
              </a:rPr>
              <a:t>Top </a:t>
            </a:r>
            <a:r>
              <a:rPr lang="el-GR" sz="1600" b="1" dirty="0">
                <a:solidFill>
                  <a:prstClr val="black"/>
                </a:solidFill>
                <a:latin typeface="Franklin Gothic Book" panose="020B0503020102020204" pitchFamily="34" charset="0"/>
                <a:cs typeface="Arial" panose="020B0604020202020204" pitchFamily="34" charset="0"/>
              </a:rPr>
              <a:t>3</a:t>
            </a:r>
            <a:endParaRPr kumimoji="0" lang="en-US" sz="1600" b="1" i="0" u="none" strike="noStrike" kern="1200" cap="none" spc="0" normalizeH="0" baseline="0" noProof="0" dirty="0">
              <a:ln>
                <a:noFill/>
              </a:ln>
              <a:solidFill>
                <a:prstClr val="black"/>
              </a:solidFill>
              <a:effectLst/>
              <a:uLnTx/>
              <a:uFillTx/>
              <a:latin typeface="Franklin Gothic Book" panose="020B05030201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E86B722-5846-FEF1-D3D7-323DB2CEF011}"/>
              </a:ext>
            </a:extLst>
          </p:cNvPr>
          <p:cNvSpPr txBox="1"/>
          <p:nvPr/>
        </p:nvSpPr>
        <p:spPr>
          <a:xfrm>
            <a:off x="5924016" y="1641701"/>
            <a:ext cx="11974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Franklin Gothic Book" panose="020B0503020102020204" pitchFamily="34" charset="0"/>
              </a:rPr>
              <a:t> </a:t>
            </a:r>
            <a:r>
              <a:rPr kumimoji="0" lang="el-GR" sz="1600" b="1" i="0" u="none" strike="noStrike" kern="1200" cap="none" spc="0" normalizeH="0" baseline="0" noProof="0" dirty="0">
                <a:ln>
                  <a:noFill/>
                </a:ln>
                <a:solidFill>
                  <a:prstClr val="black"/>
                </a:solidFill>
                <a:effectLst/>
                <a:uLnTx/>
                <a:uFillTx/>
                <a:latin typeface="Franklin Gothic Book" panose="020B0503020102020204" pitchFamily="34" charset="0"/>
                <a:cs typeface="Arial" panose="020B0604020202020204" pitchFamily="34" charset="0"/>
              </a:rPr>
              <a:t>Το</a:t>
            </a:r>
            <a:r>
              <a:rPr kumimoji="0" lang="en-US" sz="1600" b="1" i="0" u="none" strike="noStrike" kern="1200" cap="none" spc="0" normalizeH="0" baseline="0" noProof="0" dirty="0">
                <a:ln>
                  <a:noFill/>
                </a:ln>
                <a:solidFill>
                  <a:prstClr val="black"/>
                </a:solidFill>
                <a:effectLst/>
                <a:uLnTx/>
                <a:uFillTx/>
                <a:latin typeface="Franklin Gothic Book" panose="020B0503020102020204" pitchFamily="34" charset="0"/>
                <a:cs typeface="Arial" panose="020B0604020202020204" pitchFamily="34" charset="0"/>
              </a:rPr>
              <a:t> No.1</a:t>
            </a:r>
            <a:r>
              <a:rPr kumimoji="0" lang="el-GR" sz="1600" b="1" i="0" u="none" strike="noStrike" kern="1200" cap="none" spc="0" normalizeH="0" baseline="0" noProof="0" dirty="0">
                <a:ln>
                  <a:noFill/>
                </a:ln>
                <a:solidFill>
                  <a:prstClr val="black"/>
                </a:solidFill>
                <a:effectLst/>
                <a:uLnTx/>
                <a:uFillTx/>
                <a:latin typeface="Franklin Gothic Book" panose="020B0503020102020204" pitchFamily="34" charset="0"/>
                <a:cs typeface="Arial" panose="020B0604020202020204" pitchFamily="34" charset="0"/>
              </a:rPr>
              <a:t> </a:t>
            </a:r>
            <a:endParaRPr kumimoji="0" lang="en-US" sz="1600" b="1" i="0" u="none" strike="noStrike" kern="1200" cap="none" spc="0" normalizeH="0" baseline="0" noProof="0" dirty="0">
              <a:ln>
                <a:noFill/>
              </a:ln>
              <a:solidFill>
                <a:prstClr val="black"/>
              </a:solidFill>
              <a:effectLst/>
              <a:uLnTx/>
              <a:uFillTx/>
              <a:latin typeface="Franklin Gothic Book" panose="020B05030201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1B7D110-644C-8928-D381-D615201FF345}"/>
              </a:ext>
            </a:extLst>
          </p:cNvPr>
          <p:cNvSpPr/>
          <p:nvPr/>
        </p:nvSpPr>
        <p:spPr>
          <a:xfrm>
            <a:off x="7082089" y="1722843"/>
            <a:ext cx="213756" cy="17683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Franklin Gothic Book" panose="020B0503020102020204" pitchFamily="34" charset="0"/>
            </a:endParaRPr>
          </a:p>
        </p:txBody>
      </p:sp>
      <p:sp>
        <p:nvSpPr>
          <p:cNvPr id="10" name="Rectangle 9">
            <a:extLst>
              <a:ext uri="{FF2B5EF4-FFF2-40B4-BE49-F238E27FC236}">
                <a16:creationId xmlns:a16="http://schemas.microsoft.com/office/drawing/2014/main" id="{C5D3D639-C7E4-CDA8-BD2F-0B29F35FD04E}"/>
              </a:ext>
            </a:extLst>
          </p:cNvPr>
          <p:cNvSpPr/>
          <p:nvPr/>
        </p:nvSpPr>
        <p:spPr>
          <a:xfrm>
            <a:off x="5698454" y="1734875"/>
            <a:ext cx="213756" cy="1768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Franklin Gothic Book" panose="020B0503020102020204" pitchFamily="34" charset="0"/>
            </a:endParaRPr>
          </a:p>
        </p:txBody>
      </p:sp>
      <p:sp>
        <p:nvSpPr>
          <p:cNvPr id="14" name="TextBox 13">
            <a:extLst>
              <a:ext uri="{FF2B5EF4-FFF2-40B4-BE49-F238E27FC236}">
                <a16:creationId xmlns:a16="http://schemas.microsoft.com/office/drawing/2014/main" id="{3290AB3C-EAE3-12AD-AD71-0A3C172AEFCB}"/>
              </a:ext>
            </a:extLst>
          </p:cNvPr>
          <p:cNvSpPr txBox="1"/>
          <p:nvPr/>
        </p:nvSpPr>
        <p:spPr>
          <a:xfrm>
            <a:off x="3635935" y="1345789"/>
            <a:ext cx="6242050" cy="307777"/>
          </a:xfrm>
          <a:prstGeom prst="rect">
            <a:avLst/>
          </a:prstGeom>
          <a:noFill/>
        </p:spPr>
        <p:txBody>
          <a:bodyPr wrap="square">
            <a:spAutoFit/>
          </a:bodyPr>
          <a:lstStyle/>
          <a:p>
            <a:pPr algn="ctr"/>
            <a:r>
              <a:rPr lang="el-GR" sz="1400" i="1" dirty="0">
                <a:latin typeface="Franklin Gothic Book" panose="020B0503020102020204" pitchFamily="34" charset="0"/>
                <a:ea typeface="Aptos" panose="020B0004020202020204" pitchFamily="34" charset="0"/>
                <a:cs typeface="Times New Roman" panose="02020603050405020304" pitchFamily="18" charset="0"/>
              </a:rPr>
              <a:t>«Τι </a:t>
            </a:r>
            <a:r>
              <a:rPr lang="el-GR" sz="1400" b="1" i="1" dirty="0">
                <a:latin typeface="Franklin Gothic Book" panose="020B0503020102020204" pitchFamily="34" charset="0"/>
                <a:ea typeface="Aptos" panose="020B0004020202020204" pitchFamily="34" charset="0"/>
                <a:cs typeface="Times New Roman" panose="02020603050405020304" pitchFamily="18" charset="0"/>
              </a:rPr>
              <a:t>χ</a:t>
            </a:r>
            <a:r>
              <a:rPr lang="el-GR" sz="1400" b="1" i="1" dirty="0">
                <a:effectLst/>
                <a:latin typeface="Franklin Gothic Book" panose="020B0503020102020204" pitchFamily="34" charset="0"/>
                <a:ea typeface="Aptos" panose="020B0004020202020204" pitchFamily="34" charset="0"/>
                <a:cs typeface="Times New Roman" panose="02020603050405020304" pitchFamily="18" charset="0"/>
              </a:rPr>
              <a:t>τίζει </a:t>
            </a:r>
            <a:r>
              <a:rPr lang="el-GR" sz="1400" i="1" dirty="0">
                <a:effectLst/>
                <a:latin typeface="Franklin Gothic Book" panose="020B0503020102020204" pitchFamily="34" charset="0"/>
                <a:ea typeface="Aptos" panose="020B0004020202020204" pitchFamily="34" charset="0"/>
                <a:cs typeface="Times New Roman" panose="02020603050405020304" pitchFamily="18" charset="0"/>
              </a:rPr>
              <a:t>μια αξέχαστη εμπειρία πελάτη;»</a:t>
            </a:r>
            <a:endParaRPr lang="en-US" sz="1400" i="1" dirty="0">
              <a:latin typeface="Franklin Gothic Book" panose="020B0503020102020204" pitchFamily="34" charset="0"/>
            </a:endParaRPr>
          </a:p>
        </p:txBody>
      </p:sp>
      <p:graphicFrame>
        <p:nvGraphicFramePr>
          <p:cNvPr id="2" name="Table 1">
            <a:extLst>
              <a:ext uri="{FF2B5EF4-FFF2-40B4-BE49-F238E27FC236}">
                <a16:creationId xmlns:a16="http://schemas.microsoft.com/office/drawing/2014/main" id="{91C8C786-5695-6040-9458-0C596D98297C}"/>
              </a:ext>
            </a:extLst>
          </p:cNvPr>
          <p:cNvGraphicFramePr>
            <a:graphicFrameLocks noGrp="1"/>
          </p:cNvGraphicFramePr>
          <p:nvPr>
            <p:extLst>
              <p:ext uri="{D42A27DB-BD31-4B8C-83A1-F6EECF244321}">
                <p14:modId xmlns:p14="http://schemas.microsoft.com/office/powerpoint/2010/main" val="2910940696"/>
              </p:ext>
            </p:extLst>
          </p:nvPr>
        </p:nvGraphicFramePr>
        <p:xfrm>
          <a:off x="85170" y="2051374"/>
          <a:ext cx="5623046" cy="4079773"/>
        </p:xfrm>
        <a:graphic>
          <a:graphicData uri="http://schemas.openxmlformats.org/drawingml/2006/table">
            <a:tbl>
              <a:tblPr>
                <a:tableStyleId>{5C22544A-7EE6-4342-B048-85BDC9FD1C3A}</a:tableStyleId>
              </a:tblPr>
              <a:tblGrid>
                <a:gridCol w="5623046">
                  <a:extLst>
                    <a:ext uri="{9D8B030D-6E8A-4147-A177-3AD203B41FA5}">
                      <a16:colId xmlns:a16="http://schemas.microsoft.com/office/drawing/2014/main" val="703781456"/>
                    </a:ext>
                  </a:extLst>
                </a:gridCol>
              </a:tblGrid>
              <a:tr h="524667">
                <a:tc>
                  <a:txBody>
                    <a:bodyPr/>
                    <a:lstStyle/>
                    <a:p>
                      <a:pPr algn="r" fontAlgn="b"/>
                      <a:r>
                        <a:rPr lang="el-GR" sz="1400" b="1" i="1" u="none" strike="noStrike" dirty="0">
                          <a:solidFill>
                            <a:srgbClr val="0070C0"/>
                          </a:solidFill>
                          <a:effectLst/>
                          <a:latin typeface="+mn-lt"/>
                        </a:rPr>
                        <a:t>Γρήγορη</a:t>
                      </a:r>
                      <a:r>
                        <a:rPr lang="el-GR" sz="1400" b="1" i="1" u="none" strike="noStrike" dirty="0">
                          <a:solidFill>
                            <a:srgbClr val="000000"/>
                          </a:solidFill>
                          <a:effectLst/>
                          <a:latin typeface="+mn-lt"/>
                        </a:rPr>
                        <a:t> </a:t>
                      </a:r>
                      <a:r>
                        <a:rPr lang="el-GR" sz="1400" b="1" i="1" u="none" strike="noStrike" dirty="0">
                          <a:solidFill>
                            <a:srgbClr val="0070C0"/>
                          </a:solidFill>
                          <a:effectLst/>
                          <a:latin typeface="+mn-lt"/>
                        </a:rPr>
                        <a:t>και</a:t>
                      </a:r>
                      <a:r>
                        <a:rPr lang="el-GR" sz="1400" b="1" i="1" u="none" strike="noStrike" dirty="0">
                          <a:solidFill>
                            <a:srgbClr val="000000"/>
                          </a:solidFill>
                          <a:effectLst/>
                          <a:latin typeface="+mn-lt"/>
                        </a:rPr>
                        <a:t> </a:t>
                      </a:r>
                      <a:r>
                        <a:rPr lang="el-GR" sz="1400" b="1" i="1" u="none" strike="noStrike" dirty="0">
                          <a:solidFill>
                            <a:srgbClr val="0070C0"/>
                          </a:solidFill>
                          <a:effectLst/>
                          <a:latin typeface="+mn-lt"/>
                        </a:rPr>
                        <a:t>χωρίς ταλαιπωρία </a:t>
                      </a:r>
                      <a:r>
                        <a:rPr lang="el-GR" sz="1400" b="1" i="1" u="none" strike="noStrike" dirty="0">
                          <a:solidFill>
                            <a:srgbClr val="000000"/>
                          </a:solidFill>
                          <a:effectLst/>
                          <a:latin typeface="+mn-lt"/>
                        </a:rPr>
                        <a:t>επίλυση προβλημάτων</a:t>
                      </a:r>
                    </a:p>
                  </a:txBody>
                  <a:tcPr marL="2832" marR="2832" marT="2832" marB="0" anchor="ctr">
                    <a:noFill/>
                  </a:tcPr>
                </a:tc>
                <a:extLst>
                  <a:ext uri="{0D108BD9-81ED-4DB2-BD59-A6C34878D82A}">
                    <a16:rowId xmlns:a16="http://schemas.microsoft.com/office/drawing/2014/main" val="3288213737"/>
                  </a:ext>
                </a:extLst>
              </a:tr>
              <a:tr h="345848">
                <a:tc>
                  <a:txBody>
                    <a:bodyPr/>
                    <a:lstStyle/>
                    <a:p>
                      <a:pPr algn="r" fontAlgn="b"/>
                      <a:r>
                        <a:rPr lang="el-GR" sz="1400" b="1" i="1" u="none" strike="noStrike" dirty="0">
                          <a:solidFill>
                            <a:srgbClr val="0070C0"/>
                          </a:solidFill>
                          <a:effectLst/>
                          <a:latin typeface="+mn-lt"/>
                        </a:rPr>
                        <a:t>Ευγένεια, και ενδιαφέρον </a:t>
                      </a:r>
                      <a:r>
                        <a:rPr lang="el-GR" sz="1400" b="1" i="1" u="none" strike="noStrike" dirty="0">
                          <a:effectLst/>
                          <a:latin typeface="+mn-lt"/>
                        </a:rPr>
                        <a:t>στη συμπεριφορά</a:t>
                      </a:r>
                      <a:endParaRPr lang="el-GR" sz="1400" b="1" i="1" u="none" strike="noStrike" dirty="0">
                        <a:solidFill>
                          <a:srgbClr val="000000"/>
                        </a:solidFill>
                        <a:effectLst/>
                        <a:latin typeface="+mn-lt"/>
                      </a:endParaRPr>
                    </a:p>
                  </a:txBody>
                  <a:tcPr marL="2832" marR="2832" marT="2832" marB="0" anchor="ctr">
                    <a:noFill/>
                  </a:tcPr>
                </a:tc>
                <a:extLst>
                  <a:ext uri="{0D108BD9-81ED-4DB2-BD59-A6C34878D82A}">
                    <a16:rowId xmlns:a16="http://schemas.microsoft.com/office/drawing/2014/main" val="176541456"/>
                  </a:ext>
                </a:extLst>
              </a:tr>
              <a:tr h="47185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l-GR" sz="1400" b="1" i="1" u="none" strike="noStrike">
                          <a:solidFill>
                            <a:srgbClr val="0070C0"/>
                          </a:solidFill>
                          <a:effectLst/>
                          <a:latin typeface="+mn-lt"/>
                        </a:rPr>
                        <a:t>Εκπαιδευμένο, καταρτισμένο και έμπειρο </a:t>
                      </a:r>
                      <a:r>
                        <a:rPr lang="el-GR" sz="1400" b="1" i="1" u="none" strike="noStrike">
                          <a:effectLst/>
                          <a:latin typeface="+mn-lt"/>
                        </a:rPr>
                        <a:t>προσωπικό</a:t>
                      </a:r>
                      <a:endParaRPr lang="el-GR" sz="1400" b="1" i="1" u="none" strike="noStrike">
                        <a:solidFill>
                          <a:srgbClr val="000000"/>
                        </a:solidFill>
                        <a:effectLst/>
                        <a:latin typeface="+mn-lt"/>
                      </a:endParaRPr>
                    </a:p>
                  </a:txBody>
                  <a:tcPr marL="2832" marR="2832" marT="2832" marB="0" anchor="ctr">
                    <a:noFill/>
                  </a:tcPr>
                </a:tc>
                <a:extLst>
                  <a:ext uri="{0D108BD9-81ED-4DB2-BD59-A6C34878D82A}">
                    <a16:rowId xmlns:a16="http://schemas.microsoft.com/office/drawing/2014/main" val="4086892135"/>
                  </a:ext>
                </a:extLst>
              </a:tr>
              <a:tr h="9060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l-GR" sz="1400" b="1" i="1" u="none" strike="noStrike">
                          <a:solidFill>
                            <a:srgbClr val="0070C0"/>
                          </a:solidFill>
                          <a:effectLst/>
                          <a:latin typeface="+mn-lt"/>
                        </a:rPr>
                        <a:t>Ειλικρινείς διαφημίσεις </a:t>
                      </a:r>
                      <a:r>
                        <a:rPr lang="el-GR" sz="1400" b="1" i="1" u="none" strike="noStrike">
                          <a:solidFill>
                            <a:srgbClr val="000000"/>
                          </a:solidFill>
                          <a:effectLst/>
                          <a:latin typeface="+mn-lt"/>
                        </a:rPr>
                        <a:t>που ανταποκρίνονται στην πραγματικότητα</a:t>
                      </a:r>
                      <a:endParaRPr lang="el-GR" sz="1400" b="1" i="1" u="none" strike="noStrike" dirty="0">
                        <a:solidFill>
                          <a:srgbClr val="000000"/>
                        </a:solidFill>
                        <a:effectLst/>
                        <a:latin typeface="+mn-lt"/>
                      </a:endParaRPr>
                    </a:p>
                  </a:txBody>
                  <a:tcPr marL="2832" marR="2832" marT="2832" marB="0" anchor="ctr">
                    <a:noFill/>
                  </a:tcPr>
                </a:tc>
                <a:extLst>
                  <a:ext uri="{0D108BD9-81ED-4DB2-BD59-A6C34878D82A}">
                    <a16:rowId xmlns:a16="http://schemas.microsoft.com/office/drawing/2014/main" val="834166732"/>
                  </a:ext>
                </a:extLst>
              </a:tr>
              <a:tr h="45782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l-GR" sz="1400" b="1" i="1" u="none" strike="noStrike">
                        <a:solidFill>
                          <a:srgbClr val="0070C0"/>
                        </a:solidFill>
                        <a:effectLst/>
                        <a:latin typeface="+mn-lt"/>
                      </a:endParaRPr>
                    </a:p>
                    <a:p>
                      <a:pPr marL="0" marR="0" lvl="0" indent="0" algn="r" defTabSz="914400" rtl="0" eaLnBrk="1" fontAlgn="b" latinLnBrk="0" hangingPunct="1">
                        <a:lnSpc>
                          <a:spcPct val="100000"/>
                        </a:lnSpc>
                        <a:spcBef>
                          <a:spcPts val="0"/>
                        </a:spcBef>
                        <a:spcAft>
                          <a:spcPts val="0"/>
                        </a:spcAft>
                        <a:buClrTx/>
                        <a:buSzTx/>
                        <a:buFontTx/>
                        <a:buNone/>
                        <a:tabLst/>
                        <a:defRPr/>
                      </a:pPr>
                      <a:r>
                        <a:rPr lang="el-GR" sz="1400" b="1" i="1" u="none" strike="noStrike">
                          <a:solidFill>
                            <a:srgbClr val="0070C0"/>
                          </a:solidFill>
                          <a:effectLst/>
                          <a:latin typeface="+mn-lt"/>
                        </a:rPr>
                        <a:t>Άμεση αναγνώριση και διόρθωση λαθών</a:t>
                      </a:r>
                      <a:r>
                        <a:rPr lang="el-GR" sz="1400" b="1" i="1" u="none" strike="noStrike">
                          <a:effectLst/>
                          <a:latin typeface="+mn-lt"/>
                        </a:rPr>
                        <a:t>, που να με αποζημιώνουν</a:t>
                      </a:r>
                      <a:endParaRPr lang="el-GR" sz="1400" b="1" i="1" u="none" strike="noStrike" dirty="0">
                        <a:solidFill>
                          <a:srgbClr val="000000"/>
                        </a:solidFill>
                        <a:effectLst/>
                        <a:latin typeface="+mn-lt"/>
                      </a:endParaRPr>
                    </a:p>
                  </a:txBody>
                  <a:tcPr marL="2832" marR="2832" marT="2832" marB="0" anchor="ctr">
                    <a:noFill/>
                  </a:tcPr>
                </a:tc>
                <a:extLst>
                  <a:ext uri="{0D108BD9-81ED-4DB2-BD59-A6C34878D82A}">
                    <a16:rowId xmlns:a16="http://schemas.microsoft.com/office/drawing/2014/main" val="1970773282"/>
                  </a:ext>
                </a:extLst>
              </a:tr>
              <a:tr h="42942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l-GR" sz="1400" b="1" i="1" u="none" strike="noStrike">
                        <a:solidFill>
                          <a:srgbClr val="0070C0"/>
                        </a:solidFill>
                        <a:effectLst/>
                        <a:latin typeface="+mn-lt"/>
                      </a:endParaRPr>
                    </a:p>
                    <a:p>
                      <a:pPr marL="0" marR="0" lvl="0" indent="0" algn="r" defTabSz="914400" rtl="0" eaLnBrk="1" fontAlgn="b" latinLnBrk="0" hangingPunct="1">
                        <a:lnSpc>
                          <a:spcPct val="100000"/>
                        </a:lnSpc>
                        <a:spcBef>
                          <a:spcPts val="0"/>
                        </a:spcBef>
                        <a:spcAft>
                          <a:spcPts val="0"/>
                        </a:spcAft>
                        <a:buClrTx/>
                        <a:buSzTx/>
                        <a:buFontTx/>
                        <a:buNone/>
                        <a:tabLst/>
                        <a:defRPr/>
                      </a:pPr>
                      <a:r>
                        <a:rPr lang="el-GR" sz="1400" b="1" i="1" u="none" strike="noStrike">
                          <a:solidFill>
                            <a:srgbClr val="0070C0"/>
                          </a:solidFill>
                          <a:effectLst/>
                          <a:latin typeface="+mn-lt"/>
                        </a:rPr>
                        <a:t>Αυθεντική εξυπηρέτηση</a:t>
                      </a:r>
                      <a:r>
                        <a:rPr lang="el-GR" sz="1400" b="1" i="1" u="none" strike="noStrike">
                          <a:solidFill>
                            <a:srgbClr val="000000"/>
                          </a:solidFill>
                          <a:effectLst/>
                          <a:latin typeface="+mn-lt"/>
                        </a:rPr>
                        <a:t> - να νιώθω πως με «βλέπουν»</a:t>
                      </a:r>
                    </a:p>
                  </a:txBody>
                  <a:tcPr marL="2832" marR="2832" marT="2832" marB="0" anchor="ctr">
                    <a:noFill/>
                  </a:tcPr>
                </a:tc>
                <a:extLst>
                  <a:ext uri="{0D108BD9-81ED-4DB2-BD59-A6C34878D82A}">
                    <a16:rowId xmlns:a16="http://schemas.microsoft.com/office/drawing/2014/main" val="1636290656"/>
                  </a:ext>
                </a:extLst>
              </a:tr>
              <a:tr h="40194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l-GR" sz="1400" b="1" i="1" u="none" strike="noStrike">
                        <a:solidFill>
                          <a:srgbClr val="0070C0"/>
                        </a:solidFill>
                        <a:effectLst/>
                        <a:latin typeface="+mn-lt"/>
                      </a:endParaRPr>
                    </a:p>
                    <a:p>
                      <a:pPr marL="0" marR="0" lvl="0" indent="0" algn="r" defTabSz="914400" rtl="0" eaLnBrk="1" fontAlgn="b" latinLnBrk="0" hangingPunct="1">
                        <a:lnSpc>
                          <a:spcPct val="100000"/>
                        </a:lnSpc>
                        <a:spcBef>
                          <a:spcPts val="0"/>
                        </a:spcBef>
                        <a:spcAft>
                          <a:spcPts val="0"/>
                        </a:spcAft>
                        <a:buClrTx/>
                        <a:buSzTx/>
                        <a:buFontTx/>
                        <a:buNone/>
                        <a:tabLst/>
                        <a:defRPr/>
                      </a:pPr>
                      <a:r>
                        <a:rPr lang="el-GR" sz="1400" b="1" i="1" u="none" strike="noStrike">
                          <a:solidFill>
                            <a:srgbClr val="0070C0"/>
                          </a:solidFill>
                          <a:effectLst/>
                          <a:latin typeface="+mn-lt"/>
                        </a:rPr>
                        <a:t>Ανταμοιβή</a:t>
                      </a:r>
                      <a:r>
                        <a:rPr lang="el-GR" sz="1400" b="1" i="1" u="none" strike="noStrike">
                          <a:effectLst/>
                          <a:latin typeface="+mn-lt"/>
                        </a:rPr>
                        <a:t> για την πίστη και τη συνέπειά μου ως πελάτης</a:t>
                      </a:r>
                      <a:endParaRPr lang="el-GR" sz="1400" b="1" i="1" u="none" strike="noStrike" dirty="0">
                        <a:solidFill>
                          <a:srgbClr val="000000"/>
                        </a:solidFill>
                        <a:effectLst/>
                        <a:latin typeface="+mn-lt"/>
                      </a:endParaRPr>
                    </a:p>
                  </a:txBody>
                  <a:tcPr marL="2832" marR="2832" marT="2832" marB="0" anchor="ctr">
                    <a:noFill/>
                  </a:tcPr>
                </a:tc>
                <a:extLst>
                  <a:ext uri="{0D108BD9-81ED-4DB2-BD59-A6C34878D82A}">
                    <a16:rowId xmlns:a16="http://schemas.microsoft.com/office/drawing/2014/main" val="3587993098"/>
                  </a:ext>
                </a:extLst>
              </a:tr>
              <a:tr h="410436">
                <a:tc>
                  <a:txBody>
                    <a:bodyPr/>
                    <a:lstStyle/>
                    <a:p>
                      <a:pPr algn="r" fontAlgn="b"/>
                      <a:r>
                        <a:rPr lang="el-GR" sz="1400" b="1" i="1" u="none" strike="noStrike">
                          <a:solidFill>
                            <a:srgbClr val="0070C0"/>
                          </a:solidFill>
                          <a:effectLst/>
                          <a:latin typeface="+mn-lt"/>
                        </a:rPr>
                        <a:t>Θετικές </a:t>
                      </a:r>
                      <a:r>
                        <a:rPr lang="el-GR" sz="1400" b="1" i="1" u="none" strike="noStrike" dirty="0">
                          <a:solidFill>
                            <a:srgbClr val="0070C0"/>
                          </a:solidFill>
                          <a:effectLst/>
                          <a:latin typeface="+mn-lt"/>
                        </a:rPr>
                        <a:t>εκπλήξεις</a:t>
                      </a:r>
                      <a:r>
                        <a:rPr lang="el-GR" sz="1400" b="1" i="1" u="none" strike="noStrike" dirty="0">
                          <a:solidFill>
                            <a:srgbClr val="000000"/>
                          </a:solidFill>
                          <a:effectLst/>
                          <a:latin typeface="+mn-lt"/>
                        </a:rPr>
                        <a:t>, που ξεπερνούν τις προσδοκίες μου</a:t>
                      </a:r>
                    </a:p>
                  </a:txBody>
                  <a:tcPr marL="2832" marR="2832" marT="2832" marB="0" anchor="ctr">
                    <a:noFill/>
                  </a:tcPr>
                </a:tc>
                <a:extLst>
                  <a:ext uri="{0D108BD9-81ED-4DB2-BD59-A6C34878D82A}">
                    <a16:rowId xmlns:a16="http://schemas.microsoft.com/office/drawing/2014/main" val="1542159649"/>
                  </a:ext>
                </a:extLst>
              </a:tr>
              <a:tr h="362618">
                <a:tc>
                  <a:txBody>
                    <a:bodyPr/>
                    <a:lstStyle/>
                    <a:p>
                      <a:pPr algn="r" fontAlgn="b"/>
                      <a:r>
                        <a:rPr lang="el-GR" sz="1400" b="1" i="1" u="none" strike="noStrike" dirty="0">
                          <a:solidFill>
                            <a:srgbClr val="0070C0"/>
                          </a:solidFill>
                          <a:effectLst/>
                          <a:latin typeface="+mn-lt"/>
                        </a:rPr>
                        <a:t>Να προβλέπουν και να καλύπτουν </a:t>
                      </a:r>
                      <a:r>
                        <a:rPr lang="el-GR" sz="1400" b="1" i="1" u="none" strike="noStrike" dirty="0">
                          <a:solidFill>
                            <a:srgbClr val="000000"/>
                          </a:solidFill>
                          <a:effectLst/>
                          <a:latin typeface="+mn-lt"/>
                        </a:rPr>
                        <a:t>τις ανάγκες μου</a:t>
                      </a:r>
                    </a:p>
                  </a:txBody>
                  <a:tcPr marL="2832" marR="2832" marT="2832" marB="0" anchor="ctr">
                    <a:noFill/>
                  </a:tcPr>
                </a:tc>
                <a:extLst>
                  <a:ext uri="{0D108BD9-81ED-4DB2-BD59-A6C34878D82A}">
                    <a16:rowId xmlns:a16="http://schemas.microsoft.com/office/drawing/2014/main" val="1953948645"/>
                  </a:ext>
                </a:extLst>
              </a:tr>
              <a:tr h="431227">
                <a:tc>
                  <a:txBody>
                    <a:bodyPr/>
                    <a:lstStyle/>
                    <a:p>
                      <a:pPr algn="r" fontAlgn="b"/>
                      <a:r>
                        <a:rPr lang="el-GR" sz="1400" b="1" i="1" u="none" strike="noStrike" dirty="0">
                          <a:solidFill>
                            <a:srgbClr val="0070C0"/>
                          </a:solidFill>
                          <a:effectLst/>
                          <a:latin typeface="+mn-lt"/>
                        </a:rPr>
                        <a:t>Καθαροί, καλαίσθητοι και φιλόξενοι χώροι</a:t>
                      </a:r>
                    </a:p>
                  </a:txBody>
                  <a:tcPr marL="2832" marR="2832" marT="2832" marB="0" anchor="ctr">
                    <a:noFill/>
                  </a:tcPr>
                </a:tc>
                <a:extLst>
                  <a:ext uri="{0D108BD9-81ED-4DB2-BD59-A6C34878D82A}">
                    <a16:rowId xmlns:a16="http://schemas.microsoft.com/office/drawing/2014/main" val="471918317"/>
                  </a:ext>
                </a:extLst>
              </a:tr>
            </a:tbl>
          </a:graphicData>
        </a:graphic>
      </p:graphicFrame>
    </p:spTree>
    <p:extLst>
      <p:ext uri="{BB962C8B-B14F-4D97-AF65-F5344CB8AC3E}">
        <p14:creationId xmlns:p14="http://schemas.microsoft.com/office/powerpoint/2010/main" val="290746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7E70-E16C-58A3-0B03-52398450A7FD}"/>
              </a:ext>
            </a:extLst>
          </p:cNvPr>
          <p:cNvSpPr>
            <a:spLocks noGrp="1"/>
          </p:cNvSpPr>
          <p:nvPr>
            <p:ph type="title"/>
          </p:nvPr>
        </p:nvSpPr>
        <p:spPr>
          <a:xfrm>
            <a:off x="948703" y="540745"/>
            <a:ext cx="10202342" cy="1325563"/>
          </a:xfrm>
        </p:spPr>
        <p:txBody>
          <a:bodyPr anchor="ctr">
            <a:normAutofit/>
          </a:bodyPr>
          <a:lstStyle/>
          <a:p>
            <a:r>
              <a:rPr lang="en-US" dirty="0"/>
              <a:t>H </a:t>
            </a:r>
            <a:r>
              <a:rPr lang="el-GR" dirty="0"/>
              <a:t>ταυτότητα της έρευνας</a:t>
            </a:r>
            <a:endParaRPr lang="en-US" dirty="0"/>
          </a:p>
        </p:txBody>
      </p:sp>
      <p:pic>
        <p:nvPicPr>
          <p:cNvPr id="3" name="Εικόνα 4">
            <a:extLst>
              <a:ext uri="{FF2B5EF4-FFF2-40B4-BE49-F238E27FC236}">
                <a16:creationId xmlns:a16="http://schemas.microsoft.com/office/drawing/2014/main" id="{6BFD1A9F-DE03-6F34-4246-97ADA19A1225}"/>
              </a:ext>
            </a:extLst>
          </p:cNvPr>
          <p:cNvPicPr>
            <a:picLocks noChangeAspect="1"/>
          </p:cNvPicPr>
          <p:nvPr/>
        </p:nvPicPr>
        <p:blipFill>
          <a:blip r:embed="rId2"/>
          <a:srcRect t="28227" r="1" b="26745"/>
          <a:stretch/>
        </p:blipFill>
        <p:spPr>
          <a:xfrm>
            <a:off x="1295243" y="1825625"/>
            <a:ext cx="9663524" cy="4351338"/>
          </a:xfrm>
          <a:prstGeom prst="rect">
            <a:avLst/>
          </a:prstGeom>
          <a:noFill/>
        </p:spPr>
      </p:pic>
    </p:spTree>
    <p:extLst>
      <p:ext uri="{BB962C8B-B14F-4D97-AF65-F5344CB8AC3E}">
        <p14:creationId xmlns:p14="http://schemas.microsoft.com/office/powerpoint/2010/main" val="921466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5675B-18F3-7619-9A45-F1EFF2F80F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A67CFB-759E-767F-B5A2-3A26515465D8}"/>
              </a:ext>
            </a:extLst>
          </p:cNvPr>
          <p:cNvSpPr>
            <a:spLocks noGrp="1"/>
          </p:cNvSpPr>
          <p:nvPr>
            <p:ph type="title"/>
          </p:nvPr>
        </p:nvSpPr>
        <p:spPr>
          <a:xfrm>
            <a:off x="51390" y="188797"/>
            <a:ext cx="12089219" cy="1086634"/>
          </a:xfrm>
        </p:spPr>
        <p:txBody>
          <a:bodyPr vert="horz" lIns="91440" tIns="45720" rIns="91440" bIns="45720" rtlCol="0" anchor="ctr">
            <a:noAutofit/>
          </a:bodyPr>
          <a:lstStyle/>
          <a:p>
            <a:r>
              <a:rPr lang="el-GR" sz="3200"/>
              <a:t>Όταν λείπει η επικοινωνία, η ευγένεια και η ευθύνη... </a:t>
            </a:r>
            <a:br>
              <a:rPr lang="el-GR" sz="2800"/>
            </a:br>
            <a:r>
              <a:rPr lang="el-GR" sz="2800"/>
              <a:t>η εμπιστοσύνη γκρεμίζεται</a:t>
            </a:r>
            <a:endParaRPr lang="el-GR" sz="2600" dirty="0">
              <a:solidFill>
                <a:schemeClr val="tx1"/>
              </a:solidFill>
              <a:latin typeface="Franklin Gothic Demi" panose="020B0703020102020204" pitchFamily="34" charset="0"/>
            </a:endParaRPr>
          </a:p>
        </p:txBody>
      </p:sp>
      <p:pic>
        <p:nvPicPr>
          <p:cNvPr id="3" name="Picture 2">
            <a:extLst>
              <a:ext uri="{FF2B5EF4-FFF2-40B4-BE49-F238E27FC236}">
                <a16:creationId xmlns:a16="http://schemas.microsoft.com/office/drawing/2014/main" id="{2AC969AC-7806-B539-9A42-B27C72C3A9EB}"/>
              </a:ext>
            </a:extLst>
          </p:cNvPr>
          <p:cNvPicPr>
            <a:picLocks noChangeAspect="1"/>
          </p:cNvPicPr>
          <p:nvPr/>
        </p:nvPicPr>
        <p:blipFill>
          <a:blip r:embed="rId3"/>
          <a:stretch>
            <a:fillRect/>
          </a:stretch>
        </p:blipFill>
        <p:spPr>
          <a:xfrm>
            <a:off x="11325751" y="1473898"/>
            <a:ext cx="597460" cy="646232"/>
          </a:xfrm>
          <a:prstGeom prst="rect">
            <a:avLst/>
          </a:prstGeom>
        </p:spPr>
      </p:pic>
      <p:graphicFrame>
        <p:nvGraphicFramePr>
          <p:cNvPr id="5" name="Chart 4">
            <a:extLst>
              <a:ext uri="{FF2B5EF4-FFF2-40B4-BE49-F238E27FC236}">
                <a16:creationId xmlns:a16="http://schemas.microsoft.com/office/drawing/2014/main" id="{5115C317-C000-F308-0817-16901495FDE3}"/>
              </a:ext>
            </a:extLst>
          </p:cNvPr>
          <p:cNvGraphicFramePr/>
          <p:nvPr>
            <p:extLst>
              <p:ext uri="{D42A27DB-BD31-4B8C-83A1-F6EECF244321}">
                <p14:modId xmlns:p14="http://schemas.microsoft.com/office/powerpoint/2010/main" val="1357437266"/>
              </p:ext>
            </p:extLst>
          </p:nvPr>
        </p:nvGraphicFramePr>
        <p:xfrm>
          <a:off x="-1" y="2036309"/>
          <a:ext cx="10983897" cy="433477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D3FC20B3-67F3-E804-0E40-2483B47A2E16}"/>
              </a:ext>
            </a:extLst>
          </p:cNvPr>
          <p:cNvSpPr txBox="1"/>
          <p:nvPr/>
        </p:nvSpPr>
        <p:spPr>
          <a:xfrm>
            <a:off x="7245491" y="1656895"/>
            <a:ext cx="11986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Franklin Gothic Book" panose="020B0503020102020204" pitchFamily="34" charset="0"/>
              </a:rPr>
              <a:t> </a:t>
            </a:r>
            <a:r>
              <a:rPr kumimoji="0" lang="en-US" sz="1600" b="1" i="0" u="none" strike="noStrike" kern="1200" cap="none" spc="0" normalizeH="0" baseline="0" noProof="0" dirty="0">
                <a:ln>
                  <a:noFill/>
                </a:ln>
                <a:solidFill>
                  <a:prstClr val="black"/>
                </a:solidFill>
                <a:effectLst/>
                <a:uLnTx/>
                <a:uFillTx/>
                <a:latin typeface="Franklin Gothic Book" panose="020B0503020102020204" pitchFamily="34" charset="0"/>
                <a:cs typeface="Arial" panose="020B0604020202020204" pitchFamily="34" charset="0"/>
              </a:rPr>
              <a:t>Top </a:t>
            </a:r>
            <a:r>
              <a:rPr lang="el-GR" sz="1600" b="1" dirty="0">
                <a:solidFill>
                  <a:prstClr val="black"/>
                </a:solidFill>
                <a:latin typeface="Franklin Gothic Book" panose="020B0503020102020204" pitchFamily="34" charset="0"/>
                <a:cs typeface="Arial" panose="020B0604020202020204" pitchFamily="34" charset="0"/>
              </a:rPr>
              <a:t>3</a:t>
            </a:r>
            <a:endParaRPr kumimoji="0" lang="en-US" sz="1600" b="1" i="0" u="none" strike="noStrike" kern="1200" cap="none" spc="0" normalizeH="0" baseline="0" noProof="0" dirty="0">
              <a:ln>
                <a:noFill/>
              </a:ln>
              <a:solidFill>
                <a:prstClr val="black"/>
              </a:solidFill>
              <a:effectLst/>
              <a:uLnTx/>
              <a:uFillTx/>
              <a:latin typeface="Franklin Gothic Book" panose="020B05030201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AF06F61-F3DD-E346-C97C-2652062A480F}"/>
              </a:ext>
            </a:extLst>
          </p:cNvPr>
          <p:cNvSpPr txBox="1"/>
          <p:nvPr/>
        </p:nvSpPr>
        <p:spPr>
          <a:xfrm>
            <a:off x="5898616" y="1666701"/>
            <a:ext cx="11986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Franklin Gothic Book" panose="020B0503020102020204" pitchFamily="34" charset="0"/>
              </a:rPr>
              <a:t> </a:t>
            </a:r>
            <a:r>
              <a:rPr kumimoji="0" lang="el-GR" sz="1600" b="1" i="0" u="none" strike="noStrike" kern="1200" cap="none" spc="0" normalizeH="0" baseline="0" noProof="0" dirty="0">
                <a:ln>
                  <a:noFill/>
                </a:ln>
                <a:solidFill>
                  <a:prstClr val="black"/>
                </a:solidFill>
                <a:effectLst/>
                <a:uLnTx/>
                <a:uFillTx/>
                <a:latin typeface="Franklin Gothic Book" panose="020B0503020102020204" pitchFamily="34" charset="0"/>
                <a:cs typeface="Arial" panose="020B0604020202020204" pitchFamily="34" charset="0"/>
              </a:rPr>
              <a:t>Το</a:t>
            </a:r>
            <a:r>
              <a:rPr kumimoji="0" lang="en-US" sz="1600" b="1" i="0" u="none" strike="noStrike" kern="1200" cap="none" spc="0" normalizeH="0" baseline="0" noProof="0" dirty="0">
                <a:ln>
                  <a:noFill/>
                </a:ln>
                <a:solidFill>
                  <a:prstClr val="black"/>
                </a:solidFill>
                <a:effectLst/>
                <a:uLnTx/>
                <a:uFillTx/>
                <a:latin typeface="Franklin Gothic Book" panose="020B0503020102020204" pitchFamily="34" charset="0"/>
                <a:cs typeface="Arial" panose="020B0604020202020204" pitchFamily="34" charset="0"/>
              </a:rPr>
              <a:t> No.1</a:t>
            </a:r>
            <a:r>
              <a:rPr kumimoji="0" lang="el-GR" sz="1600" b="1" i="0" u="none" strike="noStrike" kern="1200" cap="none" spc="0" normalizeH="0" baseline="0" noProof="0" dirty="0">
                <a:ln>
                  <a:noFill/>
                </a:ln>
                <a:solidFill>
                  <a:prstClr val="black"/>
                </a:solidFill>
                <a:effectLst/>
                <a:uLnTx/>
                <a:uFillTx/>
                <a:latin typeface="Franklin Gothic Book" panose="020B0503020102020204" pitchFamily="34" charset="0"/>
                <a:cs typeface="Arial" panose="020B0604020202020204" pitchFamily="34" charset="0"/>
              </a:rPr>
              <a:t> </a:t>
            </a:r>
            <a:endParaRPr kumimoji="0" lang="en-US" sz="1600" b="1" i="0" u="none" strike="noStrike" kern="1200" cap="none" spc="0" normalizeH="0" baseline="0" noProof="0" dirty="0">
              <a:ln>
                <a:noFill/>
              </a:ln>
              <a:solidFill>
                <a:prstClr val="black"/>
              </a:solidFill>
              <a:effectLst/>
              <a:uLnTx/>
              <a:uFillTx/>
              <a:latin typeface="Franklin Gothic Book" panose="020B05030201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DC34CE5-549C-D6CD-A066-1753B9BDBBE6}"/>
              </a:ext>
            </a:extLst>
          </p:cNvPr>
          <p:cNvSpPr/>
          <p:nvPr/>
        </p:nvSpPr>
        <p:spPr>
          <a:xfrm>
            <a:off x="7094789" y="1755016"/>
            <a:ext cx="213972" cy="1609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Franklin Gothic Book" panose="020B0503020102020204" pitchFamily="34" charset="0"/>
            </a:endParaRPr>
          </a:p>
        </p:txBody>
      </p:sp>
      <p:sp>
        <p:nvSpPr>
          <p:cNvPr id="10" name="Rectangle 9">
            <a:extLst>
              <a:ext uri="{FF2B5EF4-FFF2-40B4-BE49-F238E27FC236}">
                <a16:creationId xmlns:a16="http://schemas.microsoft.com/office/drawing/2014/main" id="{596D14CF-5371-801C-F4F8-B77A04BAB2D6}"/>
              </a:ext>
            </a:extLst>
          </p:cNvPr>
          <p:cNvSpPr/>
          <p:nvPr/>
        </p:nvSpPr>
        <p:spPr>
          <a:xfrm>
            <a:off x="5711154" y="1767048"/>
            <a:ext cx="213972" cy="1609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Franklin Gothic Book" panose="020B0503020102020204" pitchFamily="34" charset="0"/>
            </a:endParaRPr>
          </a:p>
        </p:txBody>
      </p:sp>
      <p:sp>
        <p:nvSpPr>
          <p:cNvPr id="14" name="TextBox 13">
            <a:extLst>
              <a:ext uri="{FF2B5EF4-FFF2-40B4-BE49-F238E27FC236}">
                <a16:creationId xmlns:a16="http://schemas.microsoft.com/office/drawing/2014/main" id="{08F49E1A-3DB9-FA74-82E8-AD6A83EB786E}"/>
              </a:ext>
            </a:extLst>
          </p:cNvPr>
          <p:cNvSpPr txBox="1"/>
          <p:nvPr/>
        </p:nvSpPr>
        <p:spPr>
          <a:xfrm>
            <a:off x="2949574" y="1337090"/>
            <a:ext cx="6242050" cy="338554"/>
          </a:xfrm>
          <a:prstGeom prst="rect">
            <a:avLst/>
          </a:prstGeom>
          <a:noFill/>
        </p:spPr>
        <p:txBody>
          <a:bodyPr wrap="square">
            <a:spAutoFit/>
          </a:bodyPr>
          <a:lstStyle/>
          <a:p>
            <a:pPr algn="ctr"/>
            <a:r>
              <a:rPr lang="el-GR" sz="1600" b="1" i="1" dirty="0">
                <a:latin typeface="Franklin Gothic Book" panose="020B0503020102020204" pitchFamily="34" charset="0"/>
                <a:ea typeface="Aptos" panose="020B0004020202020204" pitchFamily="34" charset="0"/>
                <a:cs typeface="Times New Roman" panose="02020603050405020304" pitchFamily="18" charset="0"/>
              </a:rPr>
              <a:t>«</a:t>
            </a:r>
            <a:r>
              <a:rPr lang="el-GR" sz="1400" i="1" dirty="0">
                <a:latin typeface="Franklin Gothic Book" panose="020B0503020102020204" pitchFamily="34" charset="0"/>
                <a:ea typeface="Aptos" panose="020B0004020202020204" pitchFamily="34" charset="0"/>
                <a:cs typeface="Times New Roman" panose="02020603050405020304" pitchFamily="18" charset="0"/>
              </a:rPr>
              <a:t>Τι </a:t>
            </a:r>
            <a:r>
              <a:rPr lang="el-GR" sz="1400" b="1" i="1" dirty="0">
                <a:latin typeface="Franklin Gothic Book" panose="020B0503020102020204" pitchFamily="34" charset="0"/>
                <a:ea typeface="Aptos" panose="020B0004020202020204" pitchFamily="34" charset="0"/>
                <a:cs typeface="Times New Roman" panose="02020603050405020304" pitchFamily="18" charset="0"/>
              </a:rPr>
              <a:t>γκρεμίζει </a:t>
            </a:r>
            <a:r>
              <a:rPr lang="el-GR" sz="1400" i="1" dirty="0">
                <a:latin typeface="Franklin Gothic Book" panose="020B0503020102020204" pitchFamily="34" charset="0"/>
                <a:ea typeface="Aptos" panose="020B0004020202020204" pitchFamily="34" charset="0"/>
                <a:cs typeface="Times New Roman" panose="02020603050405020304" pitchFamily="18" charset="0"/>
              </a:rPr>
              <a:t>την</a:t>
            </a:r>
            <a:r>
              <a:rPr lang="el-GR" sz="1400" i="1" dirty="0">
                <a:effectLst/>
                <a:latin typeface="Franklin Gothic Book" panose="020B0503020102020204" pitchFamily="34" charset="0"/>
                <a:ea typeface="Aptos" panose="020B0004020202020204" pitchFamily="34" charset="0"/>
                <a:cs typeface="Times New Roman" panose="02020603050405020304" pitchFamily="18" charset="0"/>
              </a:rPr>
              <a:t> εμπειρία πελάτη;»</a:t>
            </a:r>
            <a:endParaRPr lang="en-US" sz="1400" i="1" dirty="0">
              <a:latin typeface="Franklin Gothic Book" panose="020B0503020102020204" pitchFamily="34" charset="0"/>
            </a:endParaRPr>
          </a:p>
        </p:txBody>
      </p:sp>
      <p:graphicFrame>
        <p:nvGraphicFramePr>
          <p:cNvPr id="2" name="Table 1">
            <a:extLst>
              <a:ext uri="{FF2B5EF4-FFF2-40B4-BE49-F238E27FC236}">
                <a16:creationId xmlns:a16="http://schemas.microsoft.com/office/drawing/2014/main" id="{798D3EDF-2E9A-87D3-4407-99B66EFEA726}"/>
              </a:ext>
            </a:extLst>
          </p:cNvPr>
          <p:cNvGraphicFramePr>
            <a:graphicFrameLocks noGrp="1"/>
          </p:cNvGraphicFramePr>
          <p:nvPr>
            <p:extLst>
              <p:ext uri="{D42A27DB-BD31-4B8C-83A1-F6EECF244321}">
                <p14:modId xmlns:p14="http://schemas.microsoft.com/office/powerpoint/2010/main" val="757523946"/>
              </p:ext>
            </p:extLst>
          </p:nvPr>
        </p:nvGraphicFramePr>
        <p:xfrm>
          <a:off x="51390" y="2059689"/>
          <a:ext cx="5579789" cy="4401663"/>
        </p:xfrm>
        <a:graphic>
          <a:graphicData uri="http://schemas.openxmlformats.org/drawingml/2006/table">
            <a:tbl>
              <a:tblPr>
                <a:tableStyleId>{5C22544A-7EE6-4342-B048-85BDC9FD1C3A}</a:tableStyleId>
              </a:tblPr>
              <a:tblGrid>
                <a:gridCol w="5579789">
                  <a:extLst>
                    <a:ext uri="{9D8B030D-6E8A-4147-A177-3AD203B41FA5}">
                      <a16:colId xmlns:a16="http://schemas.microsoft.com/office/drawing/2014/main" val="703781456"/>
                    </a:ext>
                  </a:extLst>
                </a:gridCol>
              </a:tblGrid>
              <a:tr h="704357">
                <a:tc>
                  <a:txBody>
                    <a:bodyPr/>
                    <a:lstStyle/>
                    <a:p>
                      <a:pPr algn="r" fontAlgn="ctr"/>
                      <a:r>
                        <a:rPr lang="el-GR" sz="1400" b="1" i="1" u="none" strike="noStrike" dirty="0">
                          <a:solidFill>
                            <a:srgbClr val="FF0000"/>
                          </a:solidFill>
                          <a:effectLst/>
                          <a:latin typeface="+mn-lt"/>
                        </a:rPr>
                        <a:t>Δύσκολη επικοινωνία </a:t>
                      </a:r>
                      <a:r>
                        <a:rPr lang="el-GR" sz="1400" b="1" i="1" u="none" strike="noStrike" dirty="0">
                          <a:solidFill>
                            <a:srgbClr val="000000"/>
                          </a:solidFill>
                          <a:effectLst/>
                          <a:latin typeface="+mn-lt"/>
                        </a:rPr>
                        <a:t>(αναμονή, αυτόματοι τηλ/τές κ.λπ.)</a:t>
                      </a:r>
                    </a:p>
                  </a:txBody>
                  <a:tcPr marL="6350" marR="6350" marT="6350" marB="0" anchor="ctr">
                    <a:solidFill>
                      <a:schemeClr val="bg1"/>
                    </a:solidFill>
                  </a:tcPr>
                </a:tc>
                <a:extLst>
                  <a:ext uri="{0D108BD9-81ED-4DB2-BD59-A6C34878D82A}">
                    <a16:rowId xmlns:a16="http://schemas.microsoft.com/office/drawing/2014/main" val="3288213737"/>
                  </a:ext>
                </a:extLst>
              </a:tr>
              <a:tr h="342199">
                <a:tc>
                  <a:txBody>
                    <a:bodyPr/>
                    <a:lstStyle/>
                    <a:p>
                      <a:pPr algn="r" fontAlgn="ctr"/>
                      <a:r>
                        <a:rPr lang="el-GR" sz="1400" b="1" i="1" u="none" strike="noStrike" dirty="0">
                          <a:solidFill>
                            <a:srgbClr val="FF0000"/>
                          </a:solidFill>
                          <a:effectLst/>
                          <a:latin typeface="+mn-lt"/>
                        </a:rPr>
                        <a:t>Αδιάφορο, ψυχρό ή αγενές </a:t>
                      </a:r>
                      <a:r>
                        <a:rPr lang="el-GR" sz="1400" b="1" i="1" u="none" strike="noStrike" dirty="0">
                          <a:solidFill>
                            <a:srgbClr val="000000"/>
                          </a:solidFill>
                          <a:effectLst/>
                          <a:latin typeface="+mn-lt"/>
                        </a:rPr>
                        <a:t>προσωπικό</a:t>
                      </a:r>
                    </a:p>
                  </a:txBody>
                  <a:tcPr marL="6350" marR="6350" marT="6350" marB="0" anchor="ctr">
                    <a:solidFill>
                      <a:schemeClr val="bg1"/>
                    </a:solidFill>
                  </a:tcPr>
                </a:tc>
                <a:extLst>
                  <a:ext uri="{0D108BD9-81ED-4DB2-BD59-A6C34878D82A}">
                    <a16:rowId xmlns:a16="http://schemas.microsoft.com/office/drawing/2014/main" val="176541456"/>
                  </a:ext>
                </a:extLst>
              </a:tr>
              <a:tr h="478988">
                <a:tc>
                  <a:txBody>
                    <a:bodyPr/>
                    <a:lstStyle/>
                    <a:p>
                      <a:pPr algn="r" fontAlgn="ctr"/>
                      <a:r>
                        <a:rPr lang="el-GR" sz="1400" b="1" i="1" u="none" strike="noStrike" dirty="0">
                          <a:solidFill>
                            <a:srgbClr val="FF0000"/>
                          </a:solidFill>
                          <a:effectLst/>
                          <a:latin typeface="+mn-lt"/>
                        </a:rPr>
                        <a:t>Άρνηση ανάληψη ευθύνης </a:t>
                      </a:r>
                      <a:r>
                        <a:rPr lang="el-GR" sz="1400" b="1" i="1" u="none" strike="noStrike" dirty="0">
                          <a:solidFill>
                            <a:srgbClr val="000000"/>
                          </a:solidFill>
                          <a:effectLst/>
                          <a:latin typeface="+mn-lt"/>
                        </a:rPr>
                        <a:t>για λάθη που με επηρεάζουν</a:t>
                      </a:r>
                    </a:p>
                  </a:txBody>
                  <a:tcPr marL="6350" marR="6350" marT="6350" marB="0" anchor="ctr">
                    <a:solidFill>
                      <a:schemeClr val="bg1"/>
                    </a:solidFill>
                  </a:tcPr>
                </a:tc>
                <a:extLst>
                  <a:ext uri="{0D108BD9-81ED-4DB2-BD59-A6C34878D82A}">
                    <a16:rowId xmlns:a16="http://schemas.microsoft.com/office/drawing/2014/main" val="4086892135"/>
                  </a:ext>
                </a:extLst>
              </a:tr>
              <a:tr h="668607">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l-GR" sz="1400" b="1" i="1" u="none" strike="noStrike">
                          <a:solidFill>
                            <a:srgbClr val="FF0000"/>
                          </a:solidFill>
                          <a:effectLst/>
                          <a:latin typeface="+mn-lt"/>
                        </a:rPr>
                        <a:t>Υποσχέσεις χωρίς αντίκρυσμα</a:t>
                      </a:r>
                    </a:p>
                  </a:txBody>
                  <a:tcPr marL="6350" marR="6350" marT="6350" marB="0" anchor="ctr">
                    <a:solidFill>
                      <a:schemeClr val="bg1"/>
                    </a:solidFill>
                  </a:tcPr>
                </a:tc>
                <a:extLst>
                  <a:ext uri="{0D108BD9-81ED-4DB2-BD59-A6C34878D82A}">
                    <a16:rowId xmlns:a16="http://schemas.microsoft.com/office/drawing/2014/main" val="834166732"/>
                  </a:ext>
                </a:extLst>
              </a:tr>
              <a:tr h="60154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l-GR" sz="1400" b="1" i="1" u="none" strike="noStrike">
                          <a:solidFill>
                            <a:srgbClr val="FF0000"/>
                          </a:solidFill>
                          <a:effectLst/>
                          <a:latin typeface="+mn-lt"/>
                        </a:rPr>
                        <a:t>Παραπλανητικές διαφημίσεις </a:t>
                      </a:r>
                      <a:r>
                        <a:rPr lang="el-GR" sz="1400" b="1" i="1" u="none" strike="noStrike">
                          <a:solidFill>
                            <a:srgbClr val="000000"/>
                          </a:solidFill>
                          <a:effectLst/>
                          <a:latin typeface="+mn-lt"/>
                        </a:rPr>
                        <a:t>που δεν ανταποκρίνονται στην πραγματικότητα</a:t>
                      </a:r>
                    </a:p>
                    <a:p>
                      <a:pPr algn="r" fontAlgn="b"/>
                      <a:endParaRPr lang="el-GR" sz="1400" b="1" i="1" u="none" strike="noStrike" dirty="0">
                        <a:solidFill>
                          <a:srgbClr val="FF0000"/>
                        </a:solidFill>
                        <a:effectLst/>
                        <a:latin typeface="+mn-lt"/>
                      </a:endParaRPr>
                    </a:p>
                  </a:txBody>
                  <a:tcPr marL="6350" marR="6350" marT="6350" marB="0" anchor="ctr">
                    <a:solidFill>
                      <a:schemeClr val="bg1"/>
                    </a:solidFill>
                  </a:tcPr>
                </a:tc>
                <a:extLst>
                  <a:ext uri="{0D108BD9-81ED-4DB2-BD59-A6C34878D82A}">
                    <a16:rowId xmlns:a16="http://schemas.microsoft.com/office/drawing/2014/main" val="1970773282"/>
                  </a:ext>
                </a:extLst>
              </a:tr>
              <a:tr h="433678">
                <a:tc>
                  <a:txBody>
                    <a:bodyPr/>
                    <a:lstStyle/>
                    <a:p>
                      <a:pPr algn="r" fontAlgn="b"/>
                      <a:r>
                        <a:rPr lang="el-GR" sz="1400" b="1" i="1" u="none" strike="noStrike" dirty="0">
                          <a:solidFill>
                            <a:srgbClr val="FF0000"/>
                          </a:solidFill>
                          <a:effectLst/>
                          <a:latin typeface="+mn-lt"/>
                        </a:rPr>
                        <a:t>Ανεκπαίδευτο ή μη καταρτισμένο </a:t>
                      </a:r>
                      <a:r>
                        <a:rPr lang="el-GR" sz="1400" b="1" i="1" u="none" strike="noStrike" dirty="0">
                          <a:solidFill>
                            <a:srgbClr val="000000"/>
                          </a:solidFill>
                          <a:effectLst/>
                          <a:latin typeface="+mn-lt"/>
                        </a:rPr>
                        <a:t>προσωπικό</a:t>
                      </a:r>
                    </a:p>
                  </a:txBody>
                  <a:tcPr marL="6350" marR="6350" marT="6350" marB="0" anchor="ctr">
                    <a:solidFill>
                      <a:schemeClr val="bg1"/>
                    </a:solidFill>
                  </a:tcPr>
                </a:tc>
                <a:extLst>
                  <a:ext uri="{0D108BD9-81ED-4DB2-BD59-A6C34878D82A}">
                    <a16:rowId xmlns:a16="http://schemas.microsoft.com/office/drawing/2014/main" val="1636290656"/>
                  </a:ext>
                </a:extLst>
              </a:tr>
              <a:tr h="694334">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l-GR" sz="1400" b="1" i="1" u="none" strike="noStrike">
                          <a:solidFill>
                            <a:srgbClr val="FF0000"/>
                          </a:solidFill>
                          <a:effectLst/>
                          <a:latin typeface="+mn-lt"/>
                        </a:rPr>
                        <a:t>Χώροι ατημέλητοι, βρώμικοι ή με κακή αισθητική</a:t>
                      </a:r>
                    </a:p>
                  </a:txBody>
                  <a:tcPr marL="6350" marR="6350" marT="6350" marB="0" anchor="ctr">
                    <a:solidFill>
                      <a:schemeClr val="bg1"/>
                    </a:solidFill>
                  </a:tcPr>
                </a:tc>
                <a:extLst>
                  <a:ext uri="{0D108BD9-81ED-4DB2-BD59-A6C34878D82A}">
                    <a16:rowId xmlns:a16="http://schemas.microsoft.com/office/drawing/2014/main" val="3587993098"/>
                  </a:ext>
                </a:extLst>
              </a:tr>
              <a:tr h="38768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l-GR" sz="1400" b="1" i="1" u="none" strike="noStrike">
                          <a:solidFill>
                            <a:srgbClr val="FF0000"/>
                          </a:solidFill>
                          <a:effectLst/>
                          <a:latin typeface="+mn-lt"/>
                        </a:rPr>
                        <a:t>Απρόσωπη εξυπηρέτηση</a:t>
                      </a:r>
                      <a:r>
                        <a:rPr lang="el-GR" sz="1400" b="0" i="1" u="none" strike="noStrike">
                          <a:solidFill>
                            <a:srgbClr val="000000"/>
                          </a:solidFill>
                          <a:effectLst/>
                          <a:latin typeface="+mn-lt"/>
                        </a:rPr>
                        <a:t>,</a:t>
                      </a:r>
                      <a:r>
                        <a:rPr lang="el-GR" sz="1400" b="1" i="1" u="none" strike="noStrike">
                          <a:solidFill>
                            <a:srgbClr val="000000"/>
                          </a:solidFill>
                          <a:effectLst/>
                          <a:latin typeface="+mn-lt"/>
                        </a:rPr>
                        <a:t>όχι σύμφωνα με τις ανάγκες μου</a:t>
                      </a:r>
                    </a:p>
                    <a:p>
                      <a:pPr algn="r" fontAlgn="b"/>
                      <a:endParaRPr lang="el-GR" sz="1400" b="1" i="1" u="none" strike="noStrike" dirty="0">
                        <a:solidFill>
                          <a:srgbClr val="FF0000"/>
                        </a:solidFill>
                        <a:effectLst/>
                        <a:latin typeface="+mn-lt"/>
                      </a:endParaRPr>
                    </a:p>
                  </a:txBody>
                  <a:tcPr marL="6350" marR="6350" marT="6350" marB="0" anchor="ctr">
                    <a:solidFill>
                      <a:schemeClr val="bg1"/>
                    </a:solidFill>
                  </a:tcPr>
                </a:tc>
                <a:extLst>
                  <a:ext uri="{0D108BD9-81ED-4DB2-BD59-A6C34878D82A}">
                    <a16:rowId xmlns:a16="http://schemas.microsoft.com/office/drawing/2014/main" val="1542159649"/>
                  </a:ext>
                </a:extLst>
              </a:tr>
            </a:tbl>
          </a:graphicData>
        </a:graphic>
      </p:graphicFrame>
      <p:sp>
        <p:nvSpPr>
          <p:cNvPr id="12" name="TextBox 11">
            <a:extLst>
              <a:ext uri="{FF2B5EF4-FFF2-40B4-BE49-F238E27FC236}">
                <a16:creationId xmlns:a16="http://schemas.microsoft.com/office/drawing/2014/main" id="{BB5039A2-041E-1572-FBE0-B17D5DB74DE3}"/>
              </a:ext>
            </a:extLst>
          </p:cNvPr>
          <p:cNvSpPr txBox="1"/>
          <p:nvPr/>
        </p:nvSpPr>
        <p:spPr>
          <a:xfrm>
            <a:off x="9966960" y="2036310"/>
            <a:ext cx="487680" cy="369332"/>
          </a:xfrm>
          <a:prstGeom prst="rect">
            <a:avLst/>
          </a:prstGeom>
          <a:noFill/>
        </p:spPr>
        <p:txBody>
          <a:bodyPr wrap="square" rtlCol="0">
            <a:spAutoFit/>
          </a:bodyPr>
          <a:lstStyle/>
          <a:p>
            <a:r>
              <a:rPr lang="el-GR" b="1"/>
              <a:t>58</a:t>
            </a:r>
            <a:endParaRPr lang="en-US" b="1"/>
          </a:p>
        </p:txBody>
      </p:sp>
      <p:sp>
        <p:nvSpPr>
          <p:cNvPr id="13" name="TextBox 12">
            <a:extLst>
              <a:ext uri="{FF2B5EF4-FFF2-40B4-BE49-F238E27FC236}">
                <a16:creationId xmlns:a16="http://schemas.microsoft.com/office/drawing/2014/main" id="{CA7180B3-9257-35F2-B6CF-C150B10BD257}"/>
              </a:ext>
            </a:extLst>
          </p:cNvPr>
          <p:cNvSpPr txBox="1"/>
          <p:nvPr/>
        </p:nvSpPr>
        <p:spPr>
          <a:xfrm>
            <a:off x="9410700" y="2607810"/>
            <a:ext cx="487680" cy="369332"/>
          </a:xfrm>
          <a:prstGeom prst="rect">
            <a:avLst/>
          </a:prstGeom>
          <a:noFill/>
        </p:spPr>
        <p:txBody>
          <a:bodyPr wrap="square" rtlCol="0">
            <a:spAutoFit/>
          </a:bodyPr>
          <a:lstStyle/>
          <a:p>
            <a:r>
              <a:rPr lang="el-GR" b="1"/>
              <a:t>48</a:t>
            </a:r>
            <a:endParaRPr lang="en-US" b="1"/>
          </a:p>
        </p:txBody>
      </p:sp>
    </p:spTree>
    <p:extLst>
      <p:ext uri="{BB962C8B-B14F-4D97-AF65-F5344CB8AC3E}">
        <p14:creationId xmlns:p14="http://schemas.microsoft.com/office/powerpoint/2010/main" val="1979087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FEB7-C6D4-C6EF-62E9-10133B500143}"/>
              </a:ext>
            </a:extLst>
          </p:cNvPr>
          <p:cNvSpPr>
            <a:spLocks noGrp="1"/>
          </p:cNvSpPr>
          <p:nvPr>
            <p:ph type="title"/>
          </p:nvPr>
        </p:nvSpPr>
        <p:spPr>
          <a:xfrm>
            <a:off x="517522" y="423191"/>
            <a:ext cx="10515599" cy="664797"/>
          </a:xfrm>
        </p:spPr>
        <p:txBody>
          <a:bodyPr/>
          <a:lstStyle/>
          <a:p>
            <a:r>
              <a:rPr lang="en-US" sz="4800" dirty="0"/>
              <a:t>Key Learnings</a:t>
            </a:r>
          </a:p>
        </p:txBody>
      </p:sp>
      <p:sp>
        <p:nvSpPr>
          <p:cNvPr id="7" name="Oval 6">
            <a:extLst>
              <a:ext uri="{FF2B5EF4-FFF2-40B4-BE49-F238E27FC236}">
                <a16:creationId xmlns:a16="http://schemas.microsoft.com/office/drawing/2014/main" id="{22CB1E58-CC54-6F29-F0A9-9D54DFB78C3D}"/>
              </a:ext>
            </a:extLst>
          </p:cNvPr>
          <p:cNvSpPr/>
          <p:nvPr/>
        </p:nvSpPr>
        <p:spPr>
          <a:xfrm>
            <a:off x="632032" y="1621696"/>
            <a:ext cx="914400" cy="735278"/>
          </a:xfrm>
          <a:prstGeom prst="ellipse">
            <a:avLst/>
          </a:prstGeom>
          <a:ln>
            <a:solidFill>
              <a:srgbClr val="009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12" name="Text Placeholder 2">
            <a:extLst>
              <a:ext uri="{FF2B5EF4-FFF2-40B4-BE49-F238E27FC236}">
                <a16:creationId xmlns:a16="http://schemas.microsoft.com/office/drawing/2014/main" id="{281026E8-7DC7-AC13-F39A-975CB4C01747}"/>
              </a:ext>
            </a:extLst>
          </p:cNvPr>
          <p:cNvSpPr txBox="1">
            <a:spLocks/>
          </p:cNvSpPr>
          <p:nvPr/>
        </p:nvSpPr>
        <p:spPr>
          <a:xfrm>
            <a:off x="1627447" y="1644679"/>
            <a:ext cx="9405674" cy="121483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1800" b="1" dirty="0">
              <a:latin typeface="+mn-lt"/>
              <a:ea typeface="Calibri" panose="020F0502020204030204" pitchFamily="34" charset="0"/>
            </a:endParaRPr>
          </a:p>
        </p:txBody>
      </p:sp>
      <p:sp>
        <p:nvSpPr>
          <p:cNvPr id="13" name="Text Placeholder 2">
            <a:extLst>
              <a:ext uri="{FF2B5EF4-FFF2-40B4-BE49-F238E27FC236}">
                <a16:creationId xmlns:a16="http://schemas.microsoft.com/office/drawing/2014/main" id="{52D54ED3-A00C-A772-8EF3-477998BACA69}"/>
              </a:ext>
            </a:extLst>
          </p:cNvPr>
          <p:cNvSpPr txBox="1">
            <a:spLocks/>
          </p:cNvSpPr>
          <p:nvPr/>
        </p:nvSpPr>
        <p:spPr>
          <a:xfrm>
            <a:off x="1627447" y="2890683"/>
            <a:ext cx="9405674" cy="121483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b="1" dirty="0">
              <a:latin typeface="+mn-lt"/>
            </a:endParaRPr>
          </a:p>
        </p:txBody>
      </p:sp>
      <p:sp>
        <p:nvSpPr>
          <p:cNvPr id="14" name="Text Placeholder 2">
            <a:extLst>
              <a:ext uri="{FF2B5EF4-FFF2-40B4-BE49-F238E27FC236}">
                <a16:creationId xmlns:a16="http://schemas.microsoft.com/office/drawing/2014/main" id="{6EF52053-CDAA-1223-9C1D-A1F685194249}"/>
              </a:ext>
            </a:extLst>
          </p:cNvPr>
          <p:cNvSpPr txBox="1">
            <a:spLocks/>
          </p:cNvSpPr>
          <p:nvPr/>
        </p:nvSpPr>
        <p:spPr>
          <a:xfrm>
            <a:off x="1627447" y="4136687"/>
            <a:ext cx="9405674" cy="121483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b="1" dirty="0">
              <a:latin typeface="+mn-lt"/>
              <a:ea typeface="Calibri" panose="020F0502020204030204" pitchFamily="34" charset="0"/>
            </a:endParaRPr>
          </a:p>
        </p:txBody>
      </p:sp>
      <p:sp>
        <p:nvSpPr>
          <p:cNvPr id="15" name="Text Placeholder 2">
            <a:extLst>
              <a:ext uri="{FF2B5EF4-FFF2-40B4-BE49-F238E27FC236}">
                <a16:creationId xmlns:a16="http://schemas.microsoft.com/office/drawing/2014/main" id="{32A87AF0-7199-75D5-4E3A-E2CEEA751AFD}"/>
              </a:ext>
            </a:extLst>
          </p:cNvPr>
          <p:cNvSpPr txBox="1">
            <a:spLocks/>
          </p:cNvSpPr>
          <p:nvPr/>
        </p:nvSpPr>
        <p:spPr>
          <a:xfrm>
            <a:off x="1627447" y="5382691"/>
            <a:ext cx="9405674" cy="121483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b="1" dirty="0">
              <a:latin typeface="+mn-lt"/>
              <a:ea typeface="Calibri" panose="020F0502020204030204" pitchFamily="34" charset="0"/>
            </a:endParaRPr>
          </a:p>
        </p:txBody>
      </p:sp>
      <p:cxnSp>
        <p:nvCxnSpPr>
          <p:cNvPr id="16" name="Straight Connector 15">
            <a:extLst>
              <a:ext uri="{FF2B5EF4-FFF2-40B4-BE49-F238E27FC236}">
                <a16:creationId xmlns:a16="http://schemas.microsoft.com/office/drawing/2014/main" id="{4CBAF40D-0221-1B4A-C0EB-5353A79F239B}"/>
              </a:ext>
            </a:extLst>
          </p:cNvPr>
          <p:cNvCxnSpPr>
            <a:cxnSpLocks/>
          </p:cNvCxnSpPr>
          <p:nvPr/>
        </p:nvCxnSpPr>
        <p:spPr>
          <a:xfrm flipH="1">
            <a:off x="1724211" y="4010786"/>
            <a:ext cx="997463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AD757F-1906-E19B-9AD8-1047BA6E8B8F}"/>
              </a:ext>
            </a:extLst>
          </p:cNvPr>
          <p:cNvCxnSpPr>
            <a:cxnSpLocks/>
          </p:cNvCxnSpPr>
          <p:nvPr/>
        </p:nvCxnSpPr>
        <p:spPr>
          <a:xfrm flipH="1">
            <a:off x="1681212" y="5445314"/>
            <a:ext cx="9202687"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F8FFCF-5BE1-9CE3-A3E0-595366FE1C87}"/>
              </a:ext>
            </a:extLst>
          </p:cNvPr>
          <p:cNvCxnSpPr>
            <a:cxnSpLocks/>
          </p:cNvCxnSpPr>
          <p:nvPr/>
        </p:nvCxnSpPr>
        <p:spPr>
          <a:xfrm flipH="1">
            <a:off x="1681212" y="2614507"/>
            <a:ext cx="9202687"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447A9421-DAA3-9A55-D129-4CAA1E847FE1}"/>
              </a:ext>
            </a:extLst>
          </p:cNvPr>
          <p:cNvSpPr/>
          <p:nvPr/>
        </p:nvSpPr>
        <p:spPr>
          <a:xfrm>
            <a:off x="632032" y="2972325"/>
            <a:ext cx="914400" cy="735278"/>
          </a:xfrm>
          <a:prstGeom prst="ellipse">
            <a:avLst/>
          </a:prstGeom>
          <a:ln>
            <a:solidFill>
              <a:srgbClr val="009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4" name="Oval 3">
            <a:extLst>
              <a:ext uri="{FF2B5EF4-FFF2-40B4-BE49-F238E27FC236}">
                <a16:creationId xmlns:a16="http://schemas.microsoft.com/office/drawing/2014/main" id="{E7022069-5FE0-5BC1-526C-ABDA582BC227}"/>
              </a:ext>
            </a:extLst>
          </p:cNvPr>
          <p:cNvSpPr/>
          <p:nvPr/>
        </p:nvSpPr>
        <p:spPr>
          <a:xfrm>
            <a:off x="632032" y="4276616"/>
            <a:ext cx="914400" cy="735278"/>
          </a:xfrm>
          <a:prstGeom prst="ellipse">
            <a:avLst/>
          </a:prstGeom>
          <a:ln>
            <a:solidFill>
              <a:srgbClr val="009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10" name="Oval 9">
            <a:extLst>
              <a:ext uri="{FF2B5EF4-FFF2-40B4-BE49-F238E27FC236}">
                <a16:creationId xmlns:a16="http://schemas.microsoft.com/office/drawing/2014/main" id="{4E7E410D-1DE7-33DE-2F39-25A58A22CE4D}"/>
              </a:ext>
            </a:extLst>
          </p:cNvPr>
          <p:cNvSpPr/>
          <p:nvPr/>
        </p:nvSpPr>
        <p:spPr>
          <a:xfrm>
            <a:off x="632032" y="5797312"/>
            <a:ext cx="914400" cy="735278"/>
          </a:xfrm>
          <a:prstGeom prst="ellipse">
            <a:avLst/>
          </a:prstGeom>
          <a:ln>
            <a:solidFill>
              <a:srgbClr val="009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4</a:t>
            </a:r>
          </a:p>
        </p:txBody>
      </p:sp>
      <p:sp>
        <p:nvSpPr>
          <p:cNvPr id="6" name="TextBox 5">
            <a:extLst>
              <a:ext uri="{FF2B5EF4-FFF2-40B4-BE49-F238E27FC236}">
                <a16:creationId xmlns:a16="http://schemas.microsoft.com/office/drawing/2014/main" id="{C66F3C57-2F3A-4CE3-2583-95AD9A78DF6F}"/>
              </a:ext>
            </a:extLst>
          </p:cNvPr>
          <p:cNvSpPr txBox="1"/>
          <p:nvPr/>
        </p:nvSpPr>
        <p:spPr>
          <a:xfrm>
            <a:off x="1645920" y="1485835"/>
            <a:ext cx="9692640" cy="1200329"/>
          </a:xfrm>
          <a:prstGeom prst="rect">
            <a:avLst/>
          </a:prstGeom>
          <a:noFill/>
        </p:spPr>
        <p:txBody>
          <a:bodyPr wrap="square">
            <a:spAutoFit/>
          </a:bodyPr>
          <a:lstStyle/>
          <a:p>
            <a:pPr>
              <a:buNone/>
            </a:pPr>
            <a:r>
              <a:rPr lang="el-GR" b="1">
                <a:solidFill>
                  <a:srgbClr val="0070C0"/>
                </a:solidFill>
              </a:rPr>
              <a:t>Οι Έλληνες μοιράζονται τις εμπειρίες τους — γιατί κάθε εμπειρία αφήνει συναίσθημα.</a:t>
            </a:r>
            <a:br>
              <a:rPr lang="el-GR">
                <a:solidFill>
                  <a:srgbClr val="0070C0"/>
                </a:solidFill>
              </a:rPr>
            </a:br>
            <a:r>
              <a:rPr lang="el-GR"/>
              <a:t>Η φωνή του πελάτη έχει δύναμη. Είτε πρόκειται για ένα “WOW” είτε για ένα “OUCH”, η εμπειρία δεν μένει σιωπηλή. Οι καταναλωτές μιλούν, γράφουν, επηρεάζουν και καθορίζουν τις προσδοκίες του αύριο.</a:t>
            </a:r>
          </a:p>
        </p:txBody>
      </p:sp>
      <p:sp>
        <p:nvSpPr>
          <p:cNvPr id="9" name="TextBox 8">
            <a:extLst>
              <a:ext uri="{FF2B5EF4-FFF2-40B4-BE49-F238E27FC236}">
                <a16:creationId xmlns:a16="http://schemas.microsoft.com/office/drawing/2014/main" id="{96DC4C48-1770-FBDB-B284-AAA8DB97B1A9}"/>
              </a:ext>
            </a:extLst>
          </p:cNvPr>
          <p:cNvSpPr txBox="1"/>
          <p:nvPr/>
        </p:nvSpPr>
        <p:spPr>
          <a:xfrm>
            <a:off x="1713296" y="2823750"/>
            <a:ext cx="9760018" cy="1200329"/>
          </a:xfrm>
          <a:prstGeom prst="rect">
            <a:avLst/>
          </a:prstGeom>
          <a:noFill/>
        </p:spPr>
        <p:txBody>
          <a:bodyPr wrap="square">
            <a:spAutoFit/>
          </a:bodyPr>
          <a:lstStyle/>
          <a:p>
            <a:r>
              <a:rPr lang="el-GR" b="1">
                <a:solidFill>
                  <a:srgbClr val="0070C0"/>
                </a:solidFill>
              </a:rPr>
              <a:t>Η εξαιρετική εμπειρία ξεκινά από τον άνθρωπο πίσω από την εξυπηρέτηση.</a:t>
            </a:r>
            <a:br>
              <a:rPr lang="el-GR"/>
            </a:br>
            <a:r>
              <a:rPr lang="el-GR"/>
              <a:t>Ενσυναίσθηση, ευγένεια, συνέπεια και ειλικρίνεια είναι τα στοιχεία που μετατρέπουν μια απλή συναλλαγή σε σχέση εμπιστοσύνης. Κάθε αυθεντική λεπτομέρεια ενισχύει τη θετική εικόνα και αξιοπιστία της επιχείρησης/οργανισμού.</a:t>
            </a:r>
            <a:endParaRPr lang="en-US"/>
          </a:p>
        </p:txBody>
      </p:sp>
      <p:sp>
        <p:nvSpPr>
          <p:cNvPr id="18" name="TextBox 17">
            <a:extLst>
              <a:ext uri="{FF2B5EF4-FFF2-40B4-BE49-F238E27FC236}">
                <a16:creationId xmlns:a16="http://schemas.microsoft.com/office/drawing/2014/main" id="{048B0AD4-EDD4-55FD-F48A-F59DF6622957}"/>
              </a:ext>
            </a:extLst>
          </p:cNvPr>
          <p:cNvSpPr txBox="1"/>
          <p:nvPr/>
        </p:nvSpPr>
        <p:spPr>
          <a:xfrm>
            <a:off x="1724211" y="4155778"/>
            <a:ext cx="9308910" cy="1200329"/>
          </a:xfrm>
          <a:prstGeom prst="rect">
            <a:avLst/>
          </a:prstGeom>
          <a:noFill/>
        </p:spPr>
        <p:txBody>
          <a:bodyPr wrap="square">
            <a:spAutoFit/>
          </a:bodyPr>
          <a:lstStyle/>
          <a:p>
            <a:r>
              <a:rPr lang="el-GR" b="1">
                <a:solidFill>
                  <a:srgbClr val="0070C0"/>
                </a:solidFill>
              </a:rPr>
              <a:t>Το ψηφιακό περιβάλλον είναι το νέο “μέτωπο” της εμπειρίας</a:t>
            </a:r>
            <a:r>
              <a:rPr lang="el-GR" b="1"/>
              <a:t>.</a:t>
            </a:r>
            <a:br>
              <a:rPr lang="el-GR"/>
            </a:br>
            <a:r>
              <a:rPr lang="el-GR"/>
              <a:t>Η online εξυπηρέτηση έχει πλέον πρωταγωνιστικό ρόλο, ισότιμο με τη φυσική παρουσία. </a:t>
            </a:r>
          </a:p>
          <a:p>
            <a:r>
              <a:rPr lang="el-GR"/>
              <a:t>Οι πελάτες προσδοκούν άμεση, και αξιόπιστη επικοινωνία σε κάθε σημείο επαφής — από την οθόνη έως το κατάστημα.</a:t>
            </a:r>
            <a:endParaRPr lang="en-US"/>
          </a:p>
        </p:txBody>
      </p:sp>
      <p:sp>
        <p:nvSpPr>
          <p:cNvPr id="21" name="TextBox 20">
            <a:extLst>
              <a:ext uri="{FF2B5EF4-FFF2-40B4-BE49-F238E27FC236}">
                <a16:creationId xmlns:a16="http://schemas.microsoft.com/office/drawing/2014/main" id="{33299675-133C-D823-F5EE-D5944A674167}"/>
              </a:ext>
            </a:extLst>
          </p:cNvPr>
          <p:cNvSpPr txBox="1"/>
          <p:nvPr/>
        </p:nvSpPr>
        <p:spPr>
          <a:xfrm>
            <a:off x="1751797" y="5509201"/>
            <a:ext cx="9326880" cy="1200329"/>
          </a:xfrm>
          <a:prstGeom prst="rect">
            <a:avLst/>
          </a:prstGeom>
          <a:noFill/>
        </p:spPr>
        <p:txBody>
          <a:bodyPr wrap="square">
            <a:spAutoFit/>
          </a:bodyPr>
          <a:lstStyle/>
          <a:p>
            <a:r>
              <a:rPr lang="el-GR" b="1">
                <a:solidFill>
                  <a:srgbClr val="0070C0"/>
                </a:solidFill>
              </a:rPr>
              <a:t>Η εμπειρία είναι πια στρατηγική επένδυση, όχι απλώς λειτουργία</a:t>
            </a:r>
            <a:r>
              <a:rPr lang="el-GR" b="1"/>
              <a:t>.</a:t>
            </a:r>
            <a:br>
              <a:rPr lang="el-GR"/>
            </a:br>
            <a:r>
              <a:rPr lang="el-GR"/>
              <a:t>Η θετική εξυπηρέτηση δεν είναι τύχη, είναι κουλτούρα και στρατηγική. Όταν μια επιχείρηση ή οργανισμός επενδύει στην οργάνωση, στη φροντίδα και στη σύνδεση με τον πελάτη, χτίζει μακροχρόνια πίστη και σταθερό </a:t>
            </a:r>
            <a:r>
              <a:rPr lang="en-US"/>
              <a:t>core </a:t>
            </a:r>
            <a:r>
              <a:rPr lang="el-GR"/>
              <a:t>κοινό.</a:t>
            </a:r>
            <a:endParaRPr lang="en-US"/>
          </a:p>
        </p:txBody>
      </p:sp>
    </p:spTree>
    <p:extLst>
      <p:ext uri="{BB962C8B-B14F-4D97-AF65-F5344CB8AC3E}">
        <p14:creationId xmlns:p14="http://schemas.microsoft.com/office/powerpoint/2010/main" val="1981139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137F6832-B421-2BC6-C468-C51F8FEEBCDF}"/>
              </a:ext>
            </a:extLst>
          </p:cNvPr>
          <p:cNvSpPr>
            <a:spLocks noGrp="1"/>
          </p:cNvSpPr>
          <p:nvPr>
            <p:ph type="title"/>
          </p:nvPr>
        </p:nvSpPr>
        <p:spPr>
          <a:xfrm>
            <a:off x="-215754" y="1871347"/>
            <a:ext cx="5640636" cy="2832029"/>
          </a:xfrm>
        </p:spPr>
        <p:txBody>
          <a:bodyPr/>
          <a:lstStyle/>
          <a:p>
            <a:pPr algn="ctr"/>
            <a:br>
              <a:rPr lang="el-GR" sz="6000" dirty="0"/>
            </a:br>
            <a:br>
              <a:rPr lang="el-GR" sz="6000" dirty="0"/>
            </a:br>
            <a:endParaRPr lang="el-GR" dirty="0"/>
          </a:p>
        </p:txBody>
      </p:sp>
      <p:sp>
        <p:nvSpPr>
          <p:cNvPr id="3" name="TextBox 2">
            <a:extLst>
              <a:ext uri="{FF2B5EF4-FFF2-40B4-BE49-F238E27FC236}">
                <a16:creationId xmlns:a16="http://schemas.microsoft.com/office/drawing/2014/main" id="{185A9FB8-1F37-905E-28FF-825845ED5EB2}"/>
              </a:ext>
            </a:extLst>
          </p:cNvPr>
          <p:cNvSpPr txBox="1"/>
          <p:nvPr/>
        </p:nvSpPr>
        <p:spPr>
          <a:xfrm>
            <a:off x="84168" y="5736304"/>
            <a:ext cx="5229135" cy="923330"/>
          </a:xfrm>
          <a:prstGeom prst="rect">
            <a:avLst/>
          </a:prstGeom>
          <a:noFill/>
        </p:spPr>
        <p:txBody>
          <a:bodyPr wrap="square">
            <a:spAutoFit/>
          </a:bodyPr>
          <a:lstStyle/>
          <a:p>
            <a:pPr algn="ctr"/>
            <a:r>
              <a:rPr lang="en-US" sz="5400" dirty="0">
                <a:latin typeface="Bradley Hand ITC" panose="03070402050302030203" pitchFamily="66" charset="0"/>
                <a:cs typeface="Arial" panose="020B0604020202020204" pitchFamily="34" charset="0"/>
              </a:rPr>
              <a:t>Thank you!</a:t>
            </a:r>
            <a:endParaRPr lang="el-GR" sz="5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D6BDEF3-24C3-5402-71A1-0F03962CF386}"/>
              </a:ext>
            </a:extLst>
          </p:cNvPr>
          <p:cNvSpPr txBox="1"/>
          <p:nvPr/>
        </p:nvSpPr>
        <p:spPr>
          <a:xfrm>
            <a:off x="-260074" y="6461514"/>
            <a:ext cx="4686300" cy="369332"/>
          </a:xfrm>
          <a:prstGeom prst="rect">
            <a:avLst/>
          </a:prstGeom>
          <a:noFill/>
        </p:spPr>
        <p:txBody>
          <a:bodyPr wrap="square">
            <a:spAutoFit/>
          </a:bodyPr>
          <a:lstStyle/>
          <a:p>
            <a:pPr algn="ctr"/>
            <a:r>
              <a:rPr lang="en-US" sz="1800" dirty="0">
                <a:effectLst/>
                <a:latin typeface="Calibri" panose="020F0502020204030204" pitchFamily="34" charset="0"/>
                <a:ea typeface="Times New Roman" panose="02020603050405020304" pitchFamily="18" charset="0"/>
              </a:rPr>
              <a:t>Want more info</a:t>
            </a:r>
            <a:r>
              <a:rPr lang="el-GR" sz="1800"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Ask </a:t>
            </a:r>
            <a:r>
              <a:rPr lang="en-US" sz="1800" u="sng" dirty="0">
                <a:solidFill>
                  <a:srgbClr val="0563C1"/>
                </a:solidFill>
                <a:effectLst/>
                <a:latin typeface="Calibri" panose="020F0502020204030204" pitchFamily="34" charset="0"/>
                <a:ea typeface="Times New Roman" panose="02020603050405020304" pitchFamily="18" charset="0"/>
              </a:rPr>
              <a:t>xenia</a:t>
            </a:r>
            <a:r>
              <a:rPr lang="el-GR" sz="1800" u="sng" dirty="0">
                <a:solidFill>
                  <a:srgbClr val="0563C1"/>
                </a:solidFill>
                <a:effectLst/>
                <a:latin typeface="Calibri" panose="020F0502020204030204" pitchFamily="34" charset="0"/>
                <a:ea typeface="Times New Roman" panose="02020603050405020304" pitchFamily="18" charset="0"/>
                <a:hlinkClick r:id="rId3"/>
              </a:rPr>
              <a:t>@</a:t>
            </a:r>
            <a:r>
              <a:rPr lang="en-US" sz="1800" u="sng" dirty="0">
                <a:solidFill>
                  <a:srgbClr val="0563C1"/>
                </a:solidFill>
                <a:effectLst/>
                <a:latin typeface="Calibri" panose="020F0502020204030204" pitchFamily="34" charset="0"/>
                <a:ea typeface="Times New Roman" panose="02020603050405020304" pitchFamily="18" charset="0"/>
                <a:hlinkClick r:id="rId3"/>
              </a:rPr>
              <a:t>focus</a:t>
            </a:r>
            <a:r>
              <a:rPr lang="el-GR" sz="1800" u="sng" dirty="0">
                <a:solidFill>
                  <a:srgbClr val="0563C1"/>
                </a:solidFill>
                <a:effectLst/>
                <a:latin typeface="Calibri" panose="020F0502020204030204" pitchFamily="34" charset="0"/>
                <a:ea typeface="Times New Roman" panose="02020603050405020304" pitchFamily="18" charset="0"/>
                <a:hlinkClick r:id="rId3"/>
              </a:rPr>
              <a:t>.</a:t>
            </a:r>
            <a:r>
              <a:rPr lang="en-US" sz="1800" u="sng" dirty="0">
                <a:solidFill>
                  <a:srgbClr val="0563C1"/>
                </a:solidFill>
                <a:effectLst/>
                <a:latin typeface="Calibri" panose="020F0502020204030204" pitchFamily="34" charset="0"/>
                <a:ea typeface="Times New Roman" panose="02020603050405020304" pitchFamily="18" charset="0"/>
                <a:hlinkClick r:id="rId3"/>
              </a:rPr>
              <a:t>gr</a:t>
            </a:r>
            <a:r>
              <a:rPr lang="el-GR" sz="1800" dirty="0">
                <a:effectLst/>
                <a:latin typeface="Calibri" panose="020F0502020204030204" pitchFamily="34" charset="0"/>
                <a:ea typeface="Times New Roman" panose="02020603050405020304" pitchFamily="18" charset="0"/>
              </a:rPr>
              <a:t>  </a:t>
            </a:r>
            <a:endParaRPr lang="el-GR" sz="2400" dirty="0">
              <a:latin typeface="+mj-lt"/>
              <a:cs typeface="Arial" panose="020B0604020202020204" pitchFamily="34" charset="0"/>
            </a:endParaRPr>
          </a:p>
        </p:txBody>
      </p:sp>
      <p:sp>
        <p:nvSpPr>
          <p:cNvPr id="2" name="Τίτλος 4">
            <a:extLst>
              <a:ext uri="{FF2B5EF4-FFF2-40B4-BE49-F238E27FC236}">
                <a16:creationId xmlns:a16="http://schemas.microsoft.com/office/drawing/2014/main" id="{F4EC99AB-5DD8-8E30-7C3E-2BA8C385C045}"/>
              </a:ext>
            </a:extLst>
          </p:cNvPr>
          <p:cNvSpPr txBox="1">
            <a:spLocks/>
          </p:cNvSpPr>
          <p:nvPr/>
        </p:nvSpPr>
        <p:spPr>
          <a:xfrm>
            <a:off x="-1" y="1451108"/>
            <a:ext cx="5414943" cy="3361969"/>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lang="en-US" sz="4400" b="1" i="0" kern="1200">
                <a:solidFill>
                  <a:schemeClr val="tx1"/>
                </a:solidFill>
                <a:latin typeface="Franklin Gothic Demi" panose="020B0703020102020204" pitchFamily="34" charset="0"/>
                <a:ea typeface="+mj-ea"/>
                <a:cs typeface="+mj-cs"/>
              </a:defRPr>
            </a:lvl1pPr>
          </a:lstStyle>
          <a:p>
            <a:pPr algn="ctr"/>
            <a:endParaRPr lang="el-GR" sz="4800" dirty="0"/>
          </a:p>
        </p:txBody>
      </p:sp>
      <p:pic>
        <p:nvPicPr>
          <p:cNvPr id="9" name="Picture 2">
            <a:extLst>
              <a:ext uri="{FF2B5EF4-FFF2-40B4-BE49-F238E27FC236}">
                <a16:creationId xmlns:a16="http://schemas.microsoft.com/office/drawing/2014/main" id="{DFADC0B3-4659-5265-0208-B3CFAD022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207" r="18207"/>
          <a:stretch/>
        </p:blipFill>
        <p:spPr bwMode="auto">
          <a:xfrm>
            <a:off x="5585448" y="-141634"/>
            <a:ext cx="6541008"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Τίτλος 4">
            <a:extLst>
              <a:ext uri="{FF2B5EF4-FFF2-40B4-BE49-F238E27FC236}">
                <a16:creationId xmlns:a16="http://schemas.microsoft.com/office/drawing/2014/main" id="{F8D1A7A4-9BC8-8BE6-B039-D6821A6718F6}"/>
              </a:ext>
            </a:extLst>
          </p:cNvPr>
          <p:cNvSpPr txBox="1">
            <a:spLocks/>
          </p:cNvSpPr>
          <p:nvPr/>
        </p:nvSpPr>
        <p:spPr>
          <a:xfrm>
            <a:off x="272144" y="1636601"/>
            <a:ext cx="5486399" cy="2345389"/>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lang="en-US" sz="4400" b="1" i="0" kern="1200">
                <a:solidFill>
                  <a:schemeClr val="tx1"/>
                </a:solidFill>
                <a:latin typeface="Franklin Gothic Demi" panose="020B0703020102020204" pitchFamily="34" charset="0"/>
                <a:ea typeface="+mj-ea"/>
                <a:cs typeface="+mj-cs"/>
              </a:defRPr>
            </a:lvl1pPr>
          </a:lstStyle>
          <a:p>
            <a:pPr algn="l"/>
            <a:r>
              <a:rPr lang="el-GR" sz="5000"/>
              <a:t>CX</a:t>
            </a:r>
            <a:r>
              <a:rPr lang="en-US" sz="5000"/>
              <a:t> stories</a:t>
            </a:r>
            <a:r>
              <a:rPr lang="el-GR" sz="5000"/>
              <a:t> : </a:t>
            </a:r>
            <a:br>
              <a:rPr lang="el-GR" sz="5000"/>
            </a:br>
            <a:r>
              <a:rPr lang="el-GR" sz="5000"/>
              <a:t>Η επόμενη εποχή -η δύναμη της εμπειρίας</a:t>
            </a:r>
            <a:endParaRPr lang="el-GR" sz="5000" dirty="0"/>
          </a:p>
        </p:txBody>
      </p:sp>
      <p:graphicFrame>
        <p:nvGraphicFramePr>
          <p:cNvPr id="13" name="TextBox 8">
            <a:extLst>
              <a:ext uri="{FF2B5EF4-FFF2-40B4-BE49-F238E27FC236}">
                <a16:creationId xmlns:a16="http://schemas.microsoft.com/office/drawing/2014/main" id="{97F78047-7ADA-1E14-F313-8AE6B3CB563C}"/>
              </a:ext>
            </a:extLst>
          </p:cNvPr>
          <p:cNvGraphicFramePr/>
          <p:nvPr>
            <p:extLst>
              <p:ext uri="{D42A27DB-BD31-4B8C-83A1-F6EECF244321}">
                <p14:modId xmlns:p14="http://schemas.microsoft.com/office/powerpoint/2010/main" val="12352905"/>
              </p:ext>
            </p:extLst>
          </p:nvPr>
        </p:nvGraphicFramePr>
        <p:xfrm>
          <a:off x="378825" y="4817104"/>
          <a:ext cx="4934478" cy="10883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63363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3AA4761-E714-0189-1C0C-A26D3CAACB2A}"/>
              </a:ext>
            </a:extLst>
          </p:cNvPr>
          <p:cNvGrpSpPr/>
          <p:nvPr/>
        </p:nvGrpSpPr>
        <p:grpSpPr>
          <a:xfrm>
            <a:off x="2463800" y="2723949"/>
            <a:ext cx="7535301" cy="3740352"/>
            <a:chOff x="2137143" y="3203555"/>
            <a:chExt cx="7806203" cy="2693459"/>
          </a:xfrm>
        </p:grpSpPr>
        <p:sp>
          <p:nvSpPr>
            <p:cNvPr id="7" name="Freeform: Shape 6">
              <a:extLst>
                <a:ext uri="{FF2B5EF4-FFF2-40B4-BE49-F238E27FC236}">
                  <a16:creationId xmlns:a16="http://schemas.microsoft.com/office/drawing/2014/main" id="{2468C1F3-828C-F149-174F-5A151AD2EC45}"/>
                </a:ext>
              </a:extLst>
            </p:cNvPr>
            <p:cNvSpPr/>
            <p:nvPr/>
          </p:nvSpPr>
          <p:spPr>
            <a:xfrm>
              <a:off x="2137143" y="3203555"/>
              <a:ext cx="7806203" cy="387855"/>
            </a:xfrm>
            <a:custGeom>
              <a:avLst/>
              <a:gdLst>
                <a:gd name="connsiteX0" fmla="*/ 0 w 7806203"/>
                <a:gd name="connsiteY0" fmla="*/ 64644 h 387855"/>
                <a:gd name="connsiteX1" fmla="*/ 64644 w 7806203"/>
                <a:gd name="connsiteY1" fmla="*/ 0 h 387855"/>
                <a:gd name="connsiteX2" fmla="*/ 7741559 w 7806203"/>
                <a:gd name="connsiteY2" fmla="*/ 0 h 387855"/>
                <a:gd name="connsiteX3" fmla="*/ 7806203 w 7806203"/>
                <a:gd name="connsiteY3" fmla="*/ 64644 h 387855"/>
                <a:gd name="connsiteX4" fmla="*/ 7806203 w 7806203"/>
                <a:gd name="connsiteY4" fmla="*/ 323211 h 387855"/>
                <a:gd name="connsiteX5" fmla="*/ 7741559 w 7806203"/>
                <a:gd name="connsiteY5" fmla="*/ 387855 h 387855"/>
                <a:gd name="connsiteX6" fmla="*/ 64644 w 7806203"/>
                <a:gd name="connsiteY6" fmla="*/ 387855 h 387855"/>
                <a:gd name="connsiteX7" fmla="*/ 0 w 7806203"/>
                <a:gd name="connsiteY7" fmla="*/ 323211 h 387855"/>
                <a:gd name="connsiteX8" fmla="*/ 0 w 7806203"/>
                <a:gd name="connsiteY8" fmla="*/ 64644 h 38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6203" h="387855">
                  <a:moveTo>
                    <a:pt x="0" y="64644"/>
                  </a:moveTo>
                  <a:cubicBezTo>
                    <a:pt x="0" y="28942"/>
                    <a:pt x="28942" y="0"/>
                    <a:pt x="64644" y="0"/>
                  </a:cubicBezTo>
                  <a:lnTo>
                    <a:pt x="7741559" y="0"/>
                  </a:lnTo>
                  <a:cubicBezTo>
                    <a:pt x="7777261" y="0"/>
                    <a:pt x="7806203" y="28942"/>
                    <a:pt x="7806203" y="64644"/>
                  </a:cubicBezTo>
                  <a:lnTo>
                    <a:pt x="7806203" y="323211"/>
                  </a:lnTo>
                  <a:cubicBezTo>
                    <a:pt x="7806203" y="358913"/>
                    <a:pt x="7777261" y="387855"/>
                    <a:pt x="7741559" y="387855"/>
                  </a:cubicBezTo>
                  <a:lnTo>
                    <a:pt x="64644" y="387855"/>
                  </a:lnTo>
                  <a:cubicBezTo>
                    <a:pt x="28942" y="387855"/>
                    <a:pt x="0" y="358913"/>
                    <a:pt x="0" y="323211"/>
                  </a:cubicBezTo>
                  <a:lnTo>
                    <a:pt x="0" y="646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704" tIns="83704" rIns="83704" bIns="83704" numCol="1" spcCol="1270" anchor="ctr" anchorCtr="0">
              <a:noAutofit/>
            </a:bodyPr>
            <a:lstStyle/>
            <a:p>
              <a:pPr marL="0" lvl="0" indent="0" algn="l" defTabSz="755650">
                <a:lnSpc>
                  <a:spcPct val="90000"/>
                </a:lnSpc>
                <a:spcBef>
                  <a:spcPct val="0"/>
                </a:spcBef>
                <a:spcAft>
                  <a:spcPct val="35000"/>
                </a:spcAft>
                <a:buNone/>
              </a:pPr>
              <a:r>
                <a:rPr lang="en-US" sz="2400" b="1" kern="1200" dirty="0"/>
                <a:t>Online </a:t>
              </a:r>
              <a:r>
                <a:rPr lang="el-GR" sz="2400" b="1" kern="1200" dirty="0"/>
                <a:t>συνεντεύξεις μέσω </a:t>
              </a:r>
              <a:r>
                <a:rPr lang="en-US" sz="2400" b="1" kern="1200" dirty="0"/>
                <a:t>YouGov panel </a:t>
              </a:r>
            </a:p>
          </p:txBody>
        </p:sp>
        <p:sp>
          <p:nvSpPr>
            <p:cNvPr id="9" name="Freeform: Shape 8">
              <a:extLst>
                <a:ext uri="{FF2B5EF4-FFF2-40B4-BE49-F238E27FC236}">
                  <a16:creationId xmlns:a16="http://schemas.microsoft.com/office/drawing/2014/main" id="{DE5BE206-3DBC-760A-5F9C-FB37DCE68F12}"/>
                </a:ext>
              </a:extLst>
            </p:cNvPr>
            <p:cNvSpPr/>
            <p:nvPr/>
          </p:nvSpPr>
          <p:spPr>
            <a:xfrm>
              <a:off x="2137143" y="3657064"/>
              <a:ext cx="7806203" cy="387855"/>
            </a:xfrm>
            <a:custGeom>
              <a:avLst/>
              <a:gdLst>
                <a:gd name="connsiteX0" fmla="*/ 0 w 7806203"/>
                <a:gd name="connsiteY0" fmla="*/ 64644 h 387855"/>
                <a:gd name="connsiteX1" fmla="*/ 64644 w 7806203"/>
                <a:gd name="connsiteY1" fmla="*/ 0 h 387855"/>
                <a:gd name="connsiteX2" fmla="*/ 7741559 w 7806203"/>
                <a:gd name="connsiteY2" fmla="*/ 0 h 387855"/>
                <a:gd name="connsiteX3" fmla="*/ 7806203 w 7806203"/>
                <a:gd name="connsiteY3" fmla="*/ 64644 h 387855"/>
                <a:gd name="connsiteX4" fmla="*/ 7806203 w 7806203"/>
                <a:gd name="connsiteY4" fmla="*/ 323211 h 387855"/>
                <a:gd name="connsiteX5" fmla="*/ 7741559 w 7806203"/>
                <a:gd name="connsiteY5" fmla="*/ 387855 h 387855"/>
                <a:gd name="connsiteX6" fmla="*/ 64644 w 7806203"/>
                <a:gd name="connsiteY6" fmla="*/ 387855 h 387855"/>
                <a:gd name="connsiteX7" fmla="*/ 0 w 7806203"/>
                <a:gd name="connsiteY7" fmla="*/ 323211 h 387855"/>
                <a:gd name="connsiteX8" fmla="*/ 0 w 7806203"/>
                <a:gd name="connsiteY8" fmla="*/ 64644 h 38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6203" h="387855">
                  <a:moveTo>
                    <a:pt x="0" y="64644"/>
                  </a:moveTo>
                  <a:cubicBezTo>
                    <a:pt x="0" y="28942"/>
                    <a:pt x="28942" y="0"/>
                    <a:pt x="64644" y="0"/>
                  </a:cubicBezTo>
                  <a:lnTo>
                    <a:pt x="7741559" y="0"/>
                  </a:lnTo>
                  <a:cubicBezTo>
                    <a:pt x="7777261" y="0"/>
                    <a:pt x="7806203" y="28942"/>
                    <a:pt x="7806203" y="64644"/>
                  </a:cubicBezTo>
                  <a:lnTo>
                    <a:pt x="7806203" y="323211"/>
                  </a:lnTo>
                  <a:cubicBezTo>
                    <a:pt x="7806203" y="358913"/>
                    <a:pt x="7777261" y="387855"/>
                    <a:pt x="7741559" y="387855"/>
                  </a:cubicBezTo>
                  <a:lnTo>
                    <a:pt x="64644" y="387855"/>
                  </a:lnTo>
                  <a:cubicBezTo>
                    <a:pt x="28942" y="387855"/>
                    <a:pt x="0" y="358913"/>
                    <a:pt x="0" y="323211"/>
                  </a:cubicBezTo>
                  <a:lnTo>
                    <a:pt x="0" y="646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704" tIns="83704" rIns="83704" bIns="83704" numCol="1" spcCol="1270" anchor="ctr" anchorCtr="0">
              <a:noAutofit/>
            </a:bodyPr>
            <a:lstStyle/>
            <a:p>
              <a:pPr marL="0" lvl="0" indent="0" algn="l" defTabSz="755650">
                <a:lnSpc>
                  <a:spcPct val="90000"/>
                </a:lnSpc>
                <a:spcBef>
                  <a:spcPct val="0"/>
                </a:spcBef>
                <a:spcAft>
                  <a:spcPct val="35000"/>
                </a:spcAft>
                <a:buNone/>
              </a:pPr>
              <a:r>
                <a:rPr lang="el-GR" sz="2400" b="1" kern="1200" dirty="0"/>
                <a:t>Δομημένο ερωτηματολόγιο</a:t>
              </a:r>
              <a:endParaRPr lang="en-US" sz="2400" b="1" kern="1200" dirty="0"/>
            </a:p>
          </p:txBody>
        </p:sp>
        <p:sp>
          <p:nvSpPr>
            <p:cNvPr id="10" name="Freeform: Shape 9">
              <a:extLst>
                <a:ext uri="{FF2B5EF4-FFF2-40B4-BE49-F238E27FC236}">
                  <a16:creationId xmlns:a16="http://schemas.microsoft.com/office/drawing/2014/main" id="{689ADB50-AEF6-948B-4CD1-4CE072634D26}"/>
                </a:ext>
              </a:extLst>
            </p:cNvPr>
            <p:cNvSpPr/>
            <p:nvPr/>
          </p:nvSpPr>
          <p:spPr>
            <a:xfrm>
              <a:off x="2137143" y="4093879"/>
              <a:ext cx="7806203" cy="387855"/>
            </a:xfrm>
            <a:custGeom>
              <a:avLst/>
              <a:gdLst>
                <a:gd name="connsiteX0" fmla="*/ 0 w 7806203"/>
                <a:gd name="connsiteY0" fmla="*/ 64644 h 387855"/>
                <a:gd name="connsiteX1" fmla="*/ 64644 w 7806203"/>
                <a:gd name="connsiteY1" fmla="*/ 0 h 387855"/>
                <a:gd name="connsiteX2" fmla="*/ 7741559 w 7806203"/>
                <a:gd name="connsiteY2" fmla="*/ 0 h 387855"/>
                <a:gd name="connsiteX3" fmla="*/ 7806203 w 7806203"/>
                <a:gd name="connsiteY3" fmla="*/ 64644 h 387855"/>
                <a:gd name="connsiteX4" fmla="*/ 7806203 w 7806203"/>
                <a:gd name="connsiteY4" fmla="*/ 323211 h 387855"/>
                <a:gd name="connsiteX5" fmla="*/ 7741559 w 7806203"/>
                <a:gd name="connsiteY5" fmla="*/ 387855 h 387855"/>
                <a:gd name="connsiteX6" fmla="*/ 64644 w 7806203"/>
                <a:gd name="connsiteY6" fmla="*/ 387855 h 387855"/>
                <a:gd name="connsiteX7" fmla="*/ 0 w 7806203"/>
                <a:gd name="connsiteY7" fmla="*/ 323211 h 387855"/>
                <a:gd name="connsiteX8" fmla="*/ 0 w 7806203"/>
                <a:gd name="connsiteY8" fmla="*/ 64644 h 38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6203" h="387855">
                  <a:moveTo>
                    <a:pt x="0" y="64644"/>
                  </a:moveTo>
                  <a:cubicBezTo>
                    <a:pt x="0" y="28942"/>
                    <a:pt x="28942" y="0"/>
                    <a:pt x="64644" y="0"/>
                  </a:cubicBezTo>
                  <a:lnTo>
                    <a:pt x="7741559" y="0"/>
                  </a:lnTo>
                  <a:cubicBezTo>
                    <a:pt x="7777261" y="0"/>
                    <a:pt x="7806203" y="28942"/>
                    <a:pt x="7806203" y="64644"/>
                  </a:cubicBezTo>
                  <a:lnTo>
                    <a:pt x="7806203" y="323211"/>
                  </a:lnTo>
                  <a:cubicBezTo>
                    <a:pt x="7806203" y="358913"/>
                    <a:pt x="7777261" y="387855"/>
                    <a:pt x="7741559" y="387855"/>
                  </a:cubicBezTo>
                  <a:lnTo>
                    <a:pt x="64644" y="387855"/>
                  </a:lnTo>
                  <a:cubicBezTo>
                    <a:pt x="28942" y="387855"/>
                    <a:pt x="0" y="358913"/>
                    <a:pt x="0" y="323211"/>
                  </a:cubicBezTo>
                  <a:lnTo>
                    <a:pt x="0" y="646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704" tIns="83704" rIns="83704" bIns="83704" numCol="1" spcCol="1270" anchor="ctr" anchorCtr="0">
              <a:noAutofit/>
            </a:bodyPr>
            <a:lstStyle/>
            <a:p>
              <a:pPr marL="0" lvl="0" indent="0" algn="l" defTabSz="755650">
                <a:lnSpc>
                  <a:spcPct val="90000"/>
                </a:lnSpc>
                <a:spcBef>
                  <a:spcPct val="0"/>
                </a:spcBef>
                <a:spcAft>
                  <a:spcPct val="35000"/>
                </a:spcAft>
                <a:buNone/>
              </a:pPr>
              <a:r>
                <a:rPr lang="el-GR" sz="2400" b="1" kern="1200" dirty="0"/>
                <a:t>Πληθυσμός : Άντρες &amp; Γυναίκες 18+ Πανελλαδικά</a:t>
              </a:r>
              <a:endParaRPr lang="en-US" sz="2400" b="1" kern="1200" dirty="0"/>
            </a:p>
          </p:txBody>
        </p:sp>
        <p:sp>
          <p:nvSpPr>
            <p:cNvPr id="11" name="Freeform: Shape 10">
              <a:extLst>
                <a:ext uri="{FF2B5EF4-FFF2-40B4-BE49-F238E27FC236}">
                  <a16:creationId xmlns:a16="http://schemas.microsoft.com/office/drawing/2014/main" id="{2767C9DE-B7F5-BB23-6845-ADD234A5DAD8}"/>
                </a:ext>
              </a:extLst>
            </p:cNvPr>
            <p:cNvSpPr/>
            <p:nvPr/>
          </p:nvSpPr>
          <p:spPr>
            <a:xfrm>
              <a:off x="2137143" y="4530694"/>
              <a:ext cx="7806203" cy="387855"/>
            </a:xfrm>
            <a:custGeom>
              <a:avLst/>
              <a:gdLst>
                <a:gd name="connsiteX0" fmla="*/ 0 w 7806203"/>
                <a:gd name="connsiteY0" fmla="*/ 64644 h 387855"/>
                <a:gd name="connsiteX1" fmla="*/ 64644 w 7806203"/>
                <a:gd name="connsiteY1" fmla="*/ 0 h 387855"/>
                <a:gd name="connsiteX2" fmla="*/ 7741559 w 7806203"/>
                <a:gd name="connsiteY2" fmla="*/ 0 h 387855"/>
                <a:gd name="connsiteX3" fmla="*/ 7806203 w 7806203"/>
                <a:gd name="connsiteY3" fmla="*/ 64644 h 387855"/>
                <a:gd name="connsiteX4" fmla="*/ 7806203 w 7806203"/>
                <a:gd name="connsiteY4" fmla="*/ 323211 h 387855"/>
                <a:gd name="connsiteX5" fmla="*/ 7741559 w 7806203"/>
                <a:gd name="connsiteY5" fmla="*/ 387855 h 387855"/>
                <a:gd name="connsiteX6" fmla="*/ 64644 w 7806203"/>
                <a:gd name="connsiteY6" fmla="*/ 387855 h 387855"/>
                <a:gd name="connsiteX7" fmla="*/ 0 w 7806203"/>
                <a:gd name="connsiteY7" fmla="*/ 323211 h 387855"/>
                <a:gd name="connsiteX8" fmla="*/ 0 w 7806203"/>
                <a:gd name="connsiteY8" fmla="*/ 64644 h 38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6203" h="387855">
                  <a:moveTo>
                    <a:pt x="0" y="64644"/>
                  </a:moveTo>
                  <a:cubicBezTo>
                    <a:pt x="0" y="28942"/>
                    <a:pt x="28942" y="0"/>
                    <a:pt x="64644" y="0"/>
                  </a:cubicBezTo>
                  <a:lnTo>
                    <a:pt x="7741559" y="0"/>
                  </a:lnTo>
                  <a:cubicBezTo>
                    <a:pt x="7777261" y="0"/>
                    <a:pt x="7806203" y="28942"/>
                    <a:pt x="7806203" y="64644"/>
                  </a:cubicBezTo>
                  <a:lnTo>
                    <a:pt x="7806203" y="323211"/>
                  </a:lnTo>
                  <a:cubicBezTo>
                    <a:pt x="7806203" y="358913"/>
                    <a:pt x="7777261" y="387855"/>
                    <a:pt x="7741559" y="387855"/>
                  </a:cubicBezTo>
                  <a:lnTo>
                    <a:pt x="64644" y="387855"/>
                  </a:lnTo>
                  <a:cubicBezTo>
                    <a:pt x="28942" y="387855"/>
                    <a:pt x="0" y="358913"/>
                    <a:pt x="0" y="323211"/>
                  </a:cubicBezTo>
                  <a:lnTo>
                    <a:pt x="0" y="646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704" tIns="83704" rIns="83704" bIns="83704" numCol="1" spcCol="1270" anchor="ctr" anchorCtr="0">
              <a:noAutofit/>
            </a:bodyPr>
            <a:lstStyle/>
            <a:p>
              <a:pPr marL="0" lvl="0" indent="0" algn="l" defTabSz="755650">
                <a:lnSpc>
                  <a:spcPct val="90000"/>
                </a:lnSpc>
                <a:spcBef>
                  <a:spcPct val="0"/>
                </a:spcBef>
                <a:spcAft>
                  <a:spcPct val="35000"/>
                </a:spcAft>
                <a:buNone/>
              </a:pPr>
              <a:r>
                <a:rPr lang="el-GR" sz="2400" b="1" kern="1200" dirty="0"/>
                <a:t>Αντιπροσωπευτικό δείγμα </a:t>
              </a:r>
              <a:r>
                <a:rPr lang="el-GR" sz="2400" b="1" kern="1200"/>
                <a:t>: </a:t>
              </a:r>
              <a:r>
                <a:rPr lang="en-US" sz="2400" b="1" kern="1200"/>
                <a:t>1002</a:t>
              </a:r>
              <a:r>
                <a:rPr lang="el-GR" sz="2400" b="1"/>
                <a:t> </a:t>
              </a:r>
              <a:r>
                <a:rPr lang="el-GR" sz="2400" b="1" kern="1200" dirty="0"/>
                <a:t>άτομα. </a:t>
              </a:r>
              <a:endParaRPr lang="en-US" sz="2400" b="1" kern="1200" dirty="0"/>
            </a:p>
          </p:txBody>
        </p:sp>
        <p:sp>
          <p:nvSpPr>
            <p:cNvPr id="12" name="Freeform: Shape 11">
              <a:extLst>
                <a:ext uri="{FF2B5EF4-FFF2-40B4-BE49-F238E27FC236}">
                  <a16:creationId xmlns:a16="http://schemas.microsoft.com/office/drawing/2014/main" id="{54D88FD3-45A9-E010-EB08-55A46CA39DEF}"/>
                </a:ext>
              </a:extLst>
            </p:cNvPr>
            <p:cNvSpPr/>
            <p:nvPr/>
          </p:nvSpPr>
          <p:spPr>
            <a:xfrm>
              <a:off x="2137143" y="4960584"/>
              <a:ext cx="7806203" cy="401703"/>
            </a:xfrm>
            <a:custGeom>
              <a:avLst/>
              <a:gdLst>
                <a:gd name="connsiteX0" fmla="*/ 0 w 7806203"/>
                <a:gd name="connsiteY0" fmla="*/ 64644 h 387855"/>
                <a:gd name="connsiteX1" fmla="*/ 64644 w 7806203"/>
                <a:gd name="connsiteY1" fmla="*/ 0 h 387855"/>
                <a:gd name="connsiteX2" fmla="*/ 7741559 w 7806203"/>
                <a:gd name="connsiteY2" fmla="*/ 0 h 387855"/>
                <a:gd name="connsiteX3" fmla="*/ 7806203 w 7806203"/>
                <a:gd name="connsiteY3" fmla="*/ 64644 h 387855"/>
                <a:gd name="connsiteX4" fmla="*/ 7806203 w 7806203"/>
                <a:gd name="connsiteY4" fmla="*/ 323211 h 387855"/>
                <a:gd name="connsiteX5" fmla="*/ 7741559 w 7806203"/>
                <a:gd name="connsiteY5" fmla="*/ 387855 h 387855"/>
                <a:gd name="connsiteX6" fmla="*/ 64644 w 7806203"/>
                <a:gd name="connsiteY6" fmla="*/ 387855 h 387855"/>
                <a:gd name="connsiteX7" fmla="*/ 0 w 7806203"/>
                <a:gd name="connsiteY7" fmla="*/ 323211 h 387855"/>
                <a:gd name="connsiteX8" fmla="*/ 0 w 7806203"/>
                <a:gd name="connsiteY8" fmla="*/ 64644 h 38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6203" h="387855">
                  <a:moveTo>
                    <a:pt x="0" y="64644"/>
                  </a:moveTo>
                  <a:cubicBezTo>
                    <a:pt x="0" y="28942"/>
                    <a:pt x="28942" y="0"/>
                    <a:pt x="64644" y="0"/>
                  </a:cubicBezTo>
                  <a:lnTo>
                    <a:pt x="7741559" y="0"/>
                  </a:lnTo>
                  <a:cubicBezTo>
                    <a:pt x="7777261" y="0"/>
                    <a:pt x="7806203" y="28942"/>
                    <a:pt x="7806203" y="64644"/>
                  </a:cubicBezTo>
                  <a:lnTo>
                    <a:pt x="7806203" y="323211"/>
                  </a:lnTo>
                  <a:cubicBezTo>
                    <a:pt x="7806203" y="358913"/>
                    <a:pt x="7777261" y="387855"/>
                    <a:pt x="7741559" y="387855"/>
                  </a:cubicBezTo>
                  <a:lnTo>
                    <a:pt x="64644" y="387855"/>
                  </a:lnTo>
                  <a:cubicBezTo>
                    <a:pt x="28942" y="387855"/>
                    <a:pt x="0" y="358913"/>
                    <a:pt x="0" y="323211"/>
                  </a:cubicBezTo>
                  <a:lnTo>
                    <a:pt x="0" y="646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704" tIns="83704" rIns="83704" bIns="83704" numCol="1" spcCol="1270" anchor="ctr" anchorCtr="0">
              <a:noAutofit/>
            </a:bodyPr>
            <a:lstStyle/>
            <a:p>
              <a:pPr marL="0" lvl="0" indent="0" algn="l" defTabSz="755650">
                <a:lnSpc>
                  <a:spcPct val="90000"/>
                </a:lnSpc>
                <a:spcBef>
                  <a:spcPct val="0"/>
                </a:spcBef>
                <a:spcAft>
                  <a:spcPct val="35000"/>
                </a:spcAft>
                <a:buNone/>
              </a:pPr>
              <a:r>
                <a:rPr lang="el-GR" sz="2400" b="1" kern="1200" dirty="0"/>
                <a:t>Διεξαγωγή </a:t>
              </a:r>
              <a:r>
                <a:rPr lang="el-GR" sz="2400" b="1" kern="1200"/>
                <a:t>:  </a:t>
              </a:r>
              <a:r>
                <a:rPr lang="en-US" sz="2400" b="1"/>
                <a:t>O</a:t>
              </a:r>
              <a:r>
                <a:rPr lang="el-GR" sz="2400" b="1"/>
                <a:t>κτώβριος</a:t>
              </a:r>
              <a:r>
                <a:rPr lang="el-GR" sz="2400" b="1" kern="1200"/>
                <a:t> </a:t>
              </a:r>
              <a:r>
                <a:rPr lang="el-GR" sz="2400" b="1" kern="1200" dirty="0"/>
                <a:t>2025</a:t>
              </a:r>
              <a:endParaRPr lang="en-US" sz="2400" b="1" kern="1200" dirty="0"/>
            </a:p>
          </p:txBody>
        </p:sp>
        <p:sp>
          <p:nvSpPr>
            <p:cNvPr id="13" name="Freeform: Shape 12">
              <a:extLst>
                <a:ext uri="{FF2B5EF4-FFF2-40B4-BE49-F238E27FC236}">
                  <a16:creationId xmlns:a16="http://schemas.microsoft.com/office/drawing/2014/main" id="{D69ECA1A-0C2C-7779-D688-8683BBACD1EB}"/>
                </a:ext>
              </a:extLst>
            </p:cNvPr>
            <p:cNvSpPr/>
            <p:nvPr/>
          </p:nvSpPr>
          <p:spPr>
            <a:xfrm>
              <a:off x="2137143" y="5404323"/>
              <a:ext cx="7806203" cy="492691"/>
            </a:xfrm>
            <a:custGeom>
              <a:avLst/>
              <a:gdLst>
                <a:gd name="connsiteX0" fmla="*/ 0 w 7806203"/>
                <a:gd name="connsiteY0" fmla="*/ 64644 h 387855"/>
                <a:gd name="connsiteX1" fmla="*/ 64644 w 7806203"/>
                <a:gd name="connsiteY1" fmla="*/ 0 h 387855"/>
                <a:gd name="connsiteX2" fmla="*/ 7741559 w 7806203"/>
                <a:gd name="connsiteY2" fmla="*/ 0 h 387855"/>
                <a:gd name="connsiteX3" fmla="*/ 7806203 w 7806203"/>
                <a:gd name="connsiteY3" fmla="*/ 64644 h 387855"/>
                <a:gd name="connsiteX4" fmla="*/ 7806203 w 7806203"/>
                <a:gd name="connsiteY4" fmla="*/ 323211 h 387855"/>
                <a:gd name="connsiteX5" fmla="*/ 7741559 w 7806203"/>
                <a:gd name="connsiteY5" fmla="*/ 387855 h 387855"/>
                <a:gd name="connsiteX6" fmla="*/ 64644 w 7806203"/>
                <a:gd name="connsiteY6" fmla="*/ 387855 h 387855"/>
                <a:gd name="connsiteX7" fmla="*/ 0 w 7806203"/>
                <a:gd name="connsiteY7" fmla="*/ 323211 h 387855"/>
                <a:gd name="connsiteX8" fmla="*/ 0 w 7806203"/>
                <a:gd name="connsiteY8" fmla="*/ 64644 h 38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6203" h="387855">
                  <a:moveTo>
                    <a:pt x="0" y="64644"/>
                  </a:moveTo>
                  <a:cubicBezTo>
                    <a:pt x="0" y="28942"/>
                    <a:pt x="28942" y="0"/>
                    <a:pt x="64644" y="0"/>
                  </a:cubicBezTo>
                  <a:lnTo>
                    <a:pt x="7741559" y="0"/>
                  </a:lnTo>
                  <a:cubicBezTo>
                    <a:pt x="7777261" y="0"/>
                    <a:pt x="7806203" y="28942"/>
                    <a:pt x="7806203" y="64644"/>
                  </a:cubicBezTo>
                  <a:lnTo>
                    <a:pt x="7806203" y="323211"/>
                  </a:lnTo>
                  <a:cubicBezTo>
                    <a:pt x="7806203" y="358913"/>
                    <a:pt x="7777261" y="387855"/>
                    <a:pt x="7741559" y="387855"/>
                  </a:cubicBezTo>
                  <a:lnTo>
                    <a:pt x="64644" y="387855"/>
                  </a:lnTo>
                  <a:cubicBezTo>
                    <a:pt x="28942" y="387855"/>
                    <a:pt x="0" y="358913"/>
                    <a:pt x="0" y="323211"/>
                  </a:cubicBezTo>
                  <a:lnTo>
                    <a:pt x="0" y="646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704" tIns="83704" rIns="83704" bIns="83704" numCol="1" spcCol="1270" anchor="ctr" anchorCtr="0">
              <a:noAutofit/>
            </a:bodyPr>
            <a:lstStyle/>
            <a:p>
              <a:pPr marL="0" lvl="0" indent="0" algn="l" defTabSz="755650">
                <a:lnSpc>
                  <a:spcPct val="90000"/>
                </a:lnSpc>
                <a:spcBef>
                  <a:spcPct val="0"/>
                </a:spcBef>
                <a:spcAft>
                  <a:spcPct val="35000"/>
                </a:spcAft>
                <a:buNone/>
              </a:pPr>
              <a:r>
                <a:rPr lang="el-GR" sz="2400" b="1" kern="1200" dirty="0"/>
                <a:t>Η</a:t>
              </a:r>
              <a:r>
                <a:rPr lang="el-GR" sz="1700" b="1" kern="1200" dirty="0"/>
                <a:t> </a:t>
              </a:r>
              <a:r>
                <a:rPr lang="en-US" sz="2400" b="1" kern="1200" dirty="0"/>
                <a:t>Focus Bari </a:t>
              </a:r>
              <a:r>
                <a:rPr lang="el-GR" sz="2400" b="1" kern="1200" dirty="0"/>
                <a:t>είναι ο </a:t>
              </a:r>
              <a:r>
                <a:rPr lang="en-US" sz="2400" b="1" kern="1200" dirty="0"/>
                <a:t>Affiliate Partner </a:t>
              </a:r>
              <a:r>
                <a:rPr lang="el-GR" sz="2400" b="1" kern="1200" dirty="0"/>
                <a:t>της </a:t>
              </a:r>
              <a:r>
                <a:rPr lang="en-US" sz="2400" b="1" kern="1200" dirty="0"/>
                <a:t>YouGov </a:t>
              </a:r>
              <a:r>
                <a:rPr lang="el-GR" sz="2400" b="1" kern="1200" dirty="0"/>
                <a:t>στην Ελλάδα (</a:t>
              </a:r>
              <a:r>
                <a:rPr lang="en-US" sz="2400" b="1" kern="1200" dirty="0"/>
                <a:t>www.yougov.com)</a:t>
              </a:r>
            </a:p>
          </p:txBody>
        </p:sp>
      </p:grpSp>
      <p:pic>
        <p:nvPicPr>
          <p:cNvPr id="5" name="Picture 4" descr="Logo&#10;&#10;Description automatically generated">
            <a:extLst>
              <a:ext uri="{FF2B5EF4-FFF2-40B4-BE49-F238E27FC236}">
                <a16:creationId xmlns:a16="http://schemas.microsoft.com/office/drawing/2014/main" id="{E39F6EF4-68C4-5968-881B-2B841A9713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79" y="65455"/>
            <a:ext cx="3387862" cy="880843"/>
          </a:xfrm>
          <a:prstGeom prst="rect">
            <a:avLst/>
          </a:prstGeom>
        </p:spPr>
      </p:pic>
      <p:sp>
        <p:nvSpPr>
          <p:cNvPr id="2" name="TextBox 1">
            <a:extLst>
              <a:ext uri="{FF2B5EF4-FFF2-40B4-BE49-F238E27FC236}">
                <a16:creationId xmlns:a16="http://schemas.microsoft.com/office/drawing/2014/main" id="{06995717-5157-B8C8-6F27-6DF17DC80BBF}"/>
              </a:ext>
            </a:extLst>
          </p:cNvPr>
          <p:cNvSpPr txBox="1"/>
          <p:nvPr/>
        </p:nvSpPr>
        <p:spPr>
          <a:xfrm>
            <a:off x="2463800" y="1002283"/>
            <a:ext cx="7535300" cy="1569660"/>
          </a:xfrm>
          <a:prstGeom prst="rect">
            <a:avLst/>
          </a:prstGeom>
          <a:noFill/>
        </p:spPr>
        <p:txBody>
          <a:bodyPr wrap="square" rtlCol="0">
            <a:spAutoFit/>
          </a:bodyPr>
          <a:lstStyle/>
          <a:p>
            <a:r>
              <a:rPr lang="el-GR" sz="1600" b="1" i="1"/>
              <a:t>Η </a:t>
            </a:r>
            <a:r>
              <a:rPr lang="el-GR" sz="1600" b="1" i="1">
                <a:solidFill>
                  <a:srgbClr val="0070C0"/>
                </a:solidFill>
              </a:rPr>
              <a:t>παρούσα έκδοση (Part A) </a:t>
            </a:r>
            <a:r>
              <a:rPr lang="el-GR" sz="1600" b="1" i="1"/>
              <a:t>εστιάζει στις εμπειρίες εξυπηρέτησης, μέσα από αφηγήσεις και τάσεις που αναδεικνύουν τη «φωνή του πελάτη».</a:t>
            </a:r>
          </a:p>
          <a:p>
            <a:br>
              <a:rPr lang="el-GR" sz="1600" b="1" i="1"/>
            </a:br>
            <a:r>
              <a:rPr lang="el-GR" sz="1600" b="1" i="1"/>
              <a:t>Στο επόμενο τεύχος (Part B), θα αναδειχθεί ο ρόλος της Τεχνητής Νοημοσύνης (AI) στην εξυπηρέτηση πελατών, η χρήση της τεχνολογίας στην εμπειρία εξυπηρέτησης, καθώς και μια συνολική αποτίμηση των εμπειριών</a:t>
            </a:r>
            <a:endParaRPr lang="en-US" sz="1600" b="1" i="1"/>
          </a:p>
        </p:txBody>
      </p:sp>
    </p:spTree>
    <p:extLst>
      <p:ext uri="{BB962C8B-B14F-4D97-AF65-F5344CB8AC3E}">
        <p14:creationId xmlns:p14="http://schemas.microsoft.com/office/powerpoint/2010/main" val="156912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6B67-B15E-760B-E232-23D04E6222A2}"/>
              </a:ext>
            </a:extLst>
          </p:cNvPr>
          <p:cNvSpPr>
            <a:spLocks noGrp="1"/>
          </p:cNvSpPr>
          <p:nvPr>
            <p:ph type="title"/>
          </p:nvPr>
        </p:nvSpPr>
        <p:spPr>
          <a:xfrm>
            <a:off x="789761" y="2879388"/>
            <a:ext cx="4895851" cy="1325563"/>
          </a:xfrm>
        </p:spPr>
        <p:txBody>
          <a:bodyPr/>
          <a:lstStyle/>
          <a:p>
            <a:pPr algn="ctr"/>
            <a:r>
              <a:rPr lang="el-GR"/>
              <a:t>Περιεχόμενα</a:t>
            </a:r>
            <a:br>
              <a:rPr lang="el-GR"/>
            </a:br>
            <a:r>
              <a:rPr lang="en-US">
                <a:solidFill>
                  <a:srgbClr val="0070C0"/>
                </a:solidFill>
              </a:rPr>
              <a:t>Part A:</a:t>
            </a:r>
            <a:endParaRPr lang="sv-SE" dirty="0">
              <a:solidFill>
                <a:srgbClr val="0070C0"/>
              </a:solidFill>
            </a:endParaRPr>
          </a:p>
        </p:txBody>
      </p:sp>
      <p:sp>
        <p:nvSpPr>
          <p:cNvPr id="3" name="Vertical Text Placeholder 2">
            <a:extLst>
              <a:ext uri="{FF2B5EF4-FFF2-40B4-BE49-F238E27FC236}">
                <a16:creationId xmlns:a16="http://schemas.microsoft.com/office/drawing/2014/main" id="{1809D00A-7A70-D1FA-B375-E37B333DE0F5}"/>
              </a:ext>
            </a:extLst>
          </p:cNvPr>
          <p:cNvSpPr>
            <a:spLocks noGrp="1"/>
          </p:cNvSpPr>
          <p:nvPr>
            <p:ph type="body" orient="vert" idx="1"/>
          </p:nvPr>
        </p:nvSpPr>
        <p:spPr>
          <a:xfrm>
            <a:off x="6285008" y="3032047"/>
            <a:ext cx="5685610" cy="1613041"/>
          </a:xfrm>
        </p:spPr>
        <p:txBody>
          <a:bodyPr>
            <a:normAutofit/>
          </a:bodyPr>
          <a:lstStyle/>
          <a:p>
            <a:r>
              <a:rPr lang="el-GR" sz="2800" b="1"/>
              <a:t>Το συναίσθημα που γεννά η εμπειρία</a:t>
            </a:r>
            <a:endParaRPr lang="en-US" sz="2800" b="1" dirty="0"/>
          </a:p>
        </p:txBody>
      </p:sp>
      <p:sp>
        <p:nvSpPr>
          <p:cNvPr id="4" name="Vertical Text Placeholder 3">
            <a:extLst>
              <a:ext uri="{FF2B5EF4-FFF2-40B4-BE49-F238E27FC236}">
                <a16:creationId xmlns:a16="http://schemas.microsoft.com/office/drawing/2014/main" id="{4DC37AB9-74D0-8798-9983-D6EEEDA03F77}"/>
              </a:ext>
            </a:extLst>
          </p:cNvPr>
          <p:cNvSpPr>
            <a:spLocks noGrp="1"/>
          </p:cNvSpPr>
          <p:nvPr>
            <p:ph type="body" orient="vert" idx="13"/>
          </p:nvPr>
        </p:nvSpPr>
        <p:spPr>
          <a:xfrm>
            <a:off x="6474122" y="1293477"/>
            <a:ext cx="5567190" cy="643494"/>
          </a:xfrm>
        </p:spPr>
        <p:txBody>
          <a:bodyPr>
            <a:noAutofit/>
          </a:bodyPr>
          <a:lstStyle/>
          <a:p>
            <a:r>
              <a:rPr lang="el-GR" sz="2800" b="1"/>
              <a:t>Η φωνή του πελάτη</a:t>
            </a:r>
            <a:endParaRPr lang="el-GR" sz="2800" b="1" dirty="0"/>
          </a:p>
        </p:txBody>
      </p:sp>
      <p:sp>
        <p:nvSpPr>
          <p:cNvPr id="5" name="Vertical Text Placeholder 4">
            <a:extLst>
              <a:ext uri="{FF2B5EF4-FFF2-40B4-BE49-F238E27FC236}">
                <a16:creationId xmlns:a16="http://schemas.microsoft.com/office/drawing/2014/main" id="{A22FD3F6-21E7-FCBA-BBF4-DD59AB9348CF}"/>
              </a:ext>
            </a:extLst>
          </p:cNvPr>
          <p:cNvSpPr>
            <a:spLocks noGrp="1"/>
          </p:cNvSpPr>
          <p:nvPr>
            <p:ph type="body" orient="vert" idx="14"/>
          </p:nvPr>
        </p:nvSpPr>
        <p:spPr>
          <a:xfrm>
            <a:off x="6506390" y="4946210"/>
            <a:ext cx="5630238" cy="1418130"/>
          </a:xfrm>
        </p:spPr>
        <p:txBody>
          <a:bodyPr>
            <a:normAutofit/>
          </a:bodyPr>
          <a:lstStyle/>
          <a:p>
            <a:r>
              <a:rPr lang="el-GR" sz="2800"/>
              <a:t> </a:t>
            </a:r>
            <a:r>
              <a:rPr lang="el-GR" sz="2800" b="1"/>
              <a:t>«Τα “do’s &amp; dont’s” της εμπειρίας εξυπηρέτησης</a:t>
            </a:r>
            <a:endParaRPr lang="el-GR" sz="2800" b="1" dirty="0"/>
          </a:p>
        </p:txBody>
      </p:sp>
    </p:spTree>
    <p:extLst>
      <p:ext uri="{BB962C8B-B14F-4D97-AF65-F5344CB8AC3E}">
        <p14:creationId xmlns:p14="http://schemas.microsoft.com/office/powerpoint/2010/main" val="246799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CA4C5-2D1D-022F-3093-ED07AB50E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EA3EE-4C70-8057-1176-9CF1D7664944}"/>
              </a:ext>
            </a:extLst>
          </p:cNvPr>
          <p:cNvSpPr>
            <a:spLocks noGrp="1"/>
          </p:cNvSpPr>
          <p:nvPr>
            <p:ph type="title"/>
          </p:nvPr>
        </p:nvSpPr>
        <p:spPr>
          <a:xfrm>
            <a:off x="948703" y="328991"/>
            <a:ext cx="10202342" cy="1325563"/>
          </a:xfrm>
        </p:spPr>
        <p:txBody>
          <a:bodyPr anchor="ctr">
            <a:normAutofit/>
          </a:bodyPr>
          <a:lstStyle/>
          <a:p>
            <a:r>
              <a:rPr lang="el-GR" sz="4200">
                <a:solidFill>
                  <a:srgbClr val="0070C0"/>
                </a:solidFill>
              </a:rPr>
              <a:t>Α’ ΕΝΟΤΗΤΑ</a:t>
            </a:r>
            <a:r>
              <a:rPr lang="en-US" sz="4200">
                <a:solidFill>
                  <a:srgbClr val="0070C0"/>
                </a:solidFill>
              </a:rPr>
              <a:t>:</a:t>
            </a:r>
            <a:br>
              <a:rPr lang="el-GR" sz="4400"/>
            </a:br>
            <a:r>
              <a:rPr lang="el-GR" sz="3800"/>
              <a:t>Η φωνή του πελάτη</a:t>
            </a:r>
            <a:endParaRPr lang="en-US" sz="3800"/>
          </a:p>
        </p:txBody>
      </p:sp>
      <p:pic>
        <p:nvPicPr>
          <p:cNvPr id="3" name="Εικόνα 4">
            <a:extLst>
              <a:ext uri="{FF2B5EF4-FFF2-40B4-BE49-F238E27FC236}">
                <a16:creationId xmlns:a16="http://schemas.microsoft.com/office/drawing/2014/main" id="{D76322BE-0312-65E6-36AF-7A1BF46799E5}"/>
              </a:ext>
            </a:extLst>
          </p:cNvPr>
          <p:cNvPicPr>
            <a:picLocks noChangeAspect="1"/>
          </p:cNvPicPr>
          <p:nvPr/>
        </p:nvPicPr>
        <p:blipFill>
          <a:blip r:embed="rId3">
            <a:extLst>
              <a:ext uri="{28A0092B-C50C-407E-A947-70E740481C1C}">
                <a14:useLocalDpi xmlns:a14="http://schemas.microsoft.com/office/drawing/2010/main" val="0"/>
              </a:ext>
            </a:extLst>
          </a:blip>
          <a:srcRect t="13097" r="2" b="23960"/>
          <a:stretch>
            <a:fillRect/>
          </a:stretch>
        </p:blipFill>
        <p:spPr>
          <a:xfrm>
            <a:off x="948702" y="1825625"/>
            <a:ext cx="10356607" cy="4351338"/>
          </a:xfrm>
          <a:prstGeom prst="rect">
            <a:avLst/>
          </a:prstGeom>
          <a:noFill/>
        </p:spPr>
      </p:pic>
    </p:spTree>
    <p:extLst>
      <p:ext uri="{BB962C8B-B14F-4D97-AF65-F5344CB8AC3E}">
        <p14:creationId xmlns:p14="http://schemas.microsoft.com/office/powerpoint/2010/main" val="345505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7EB33-54D6-014C-36B8-4C083D12A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4FDEE-1C52-00E1-13FF-00DAF16AAEA6}"/>
              </a:ext>
            </a:extLst>
          </p:cNvPr>
          <p:cNvSpPr>
            <a:spLocks noGrp="1"/>
          </p:cNvSpPr>
          <p:nvPr>
            <p:ph type="title"/>
          </p:nvPr>
        </p:nvSpPr>
        <p:spPr>
          <a:xfrm>
            <a:off x="539749" y="800100"/>
            <a:ext cx="8289461" cy="890588"/>
          </a:xfrm>
        </p:spPr>
        <p:txBody>
          <a:bodyPr vert="horz" lIns="91440" tIns="45720" rIns="91440" bIns="45720" rtlCol="0" anchor="ctr" anchorCtr="0">
            <a:normAutofit/>
          </a:bodyPr>
          <a:lstStyle/>
          <a:p>
            <a:r>
              <a:rPr lang="en-GB" b="1" i="0" kern="1200">
                <a:latin typeface="Franklin Gothic Demi" panose="020B0703020102020204" pitchFamily="34" charset="0"/>
                <a:ea typeface="+mj-ea"/>
                <a:cs typeface="+mj-cs"/>
              </a:rPr>
              <a:t>Πριν αγοράσουν... </a:t>
            </a:r>
          </a:p>
        </p:txBody>
      </p:sp>
      <p:pic>
        <p:nvPicPr>
          <p:cNvPr id="6" name="Picture 5">
            <a:extLst>
              <a:ext uri="{FF2B5EF4-FFF2-40B4-BE49-F238E27FC236}">
                <a16:creationId xmlns:a16="http://schemas.microsoft.com/office/drawing/2014/main" id="{C2D8996A-7017-5905-6EF5-3A7F49FA3660}"/>
              </a:ext>
            </a:extLst>
          </p:cNvPr>
          <p:cNvPicPr>
            <a:picLocks noChangeAspect="1"/>
          </p:cNvPicPr>
          <p:nvPr/>
        </p:nvPicPr>
        <p:blipFill>
          <a:blip r:embed="rId2">
            <a:extLst>
              <a:ext uri="{28A0092B-C50C-407E-A947-70E740481C1C}">
                <a14:useLocalDpi xmlns:a14="http://schemas.microsoft.com/office/drawing/2010/main" val="0"/>
              </a:ext>
            </a:extLst>
          </a:blip>
          <a:srcRect l="10760" r="10760"/>
          <a:stretch/>
        </p:blipFill>
        <p:spPr>
          <a:xfrm>
            <a:off x="539999" y="2042601"/>
            <a:ext cx="5464800" cy="4212797"/>
          </a:xfrm>
          <a:prstGeom prst="rect">
            <a:avLst/>
          </a:prstGeom>
          <a:noFill/>
        </p:spPr>
      </p:pic>
      <p:sp>
        <p:nvSpPr>
          <p:cNvPr id="3" name="TextBox 2">
            <a:extLst>
              <a:ext uri="{FF2B5EF4-FFF2-40B4-BE49-F238E27FC236}">
                <a16:creationId xmlns:a16="http://schemas.microsoft.com/office/drawing/2014/main" id="{D8272E5C-DD9B-2683-82AD-3CAF3A14D3C7}"/>
              </a:ext>
            </a:extLst>
          </p:cNvPr>
          <p:cNvSpPr txBox="1"/>
          <p:nvPr/>
        </p:nvSpPr>
        <p:spPr>
          <a:xfrm>
            <a:off x="6186000" y="1980000"/>
            <a:ext cx="5464800" cy="4338000"/>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endParaRPr lang="en-GB" sz="2800" b="1" i="1">
              <a:latin typeface="Franklin Gothic Demi" panose="020B0703020102020204" pitchFamily="34" charset="0"/>
            </a:endParaRPr>
          </a:p>
          <a:p>
            <a:pPr>
              <a:lnSpc>
                <a:spcPct val="90000"/>
              </a:lnSpc>
              <a:spcBef>
                <a:spcPts val="1000"/>
              </a:spcBef>
            </a:pPr>
            <a:r>
              <a:rPr lang="en-GB" sz="2800" b="1" i="1"/>
              <a:t>«</a:t>
            </a:r>
            <a:r>
              <a:rPr lang="en-GB" sz="2800" b="1" i="1" u="none" strike="noStrike">
                <a:effectLst/>
              </a:rPr>
              <a:t>Πόσο συχνά διαβάζετε ή συμβουλεύεστε κριτικές &amp; αξιολογήσεις άλλων όταν πρόκειται να επιλέξετε να αγοράσετε ένα προϊόν ή μια υπηρεσία</a:t>
            </a:r>
            <a:r>
              <a:rPr lang="en-GB" sz="2800" b="1" i="1"/>
              <a:t>;»</a:t>
            </a:r>
          </a:p>
        </p:txBody>
      </p:sp>
      <p:sp>
        <p:nvSpPr>
          <p:cNvPr id="5" name="TextBox 4">
            <a:extLst>
              <a:ext uri="{FF2B5EF4-FFF2-40B4-BE49-F238E27FC236}">
                <a16:creationId xmlns:a16="http://schemas.microsoft.com/office/drawing/2014/main" id="{1FC2FFAA-82BD-C5CC-0AD4-1F80CE0440EF}"/>
              </a:ext>
            </a:extLst>
          </p:cNvPr>
          <p:cNvSpPr txBox="1"/>
          <p:nvPr/>
        </p:nvSpPr>
        <p:spPr bwMode="white">
          <a:xfrm>
            <a:off x="539750" y="6127264"/>
            <a:ext cx="5464800" cy="197336"/>
          </a:xfrm>
          <a:prstGeom prst="rect">
            <a:avLst/>
          </a:prstGeom>
        </p:spPr>
        <p:txBody>
          <a:bodyPr vert="horz" lIns="91440" tIns="45720" rIns="91440" bIns="45720" rtlCol="0" anchor="b" anchorCtr="0">
            <a:normAutofit/>
          </a:bodyPr>
          <a:lstStyle/>
          <a:p>
            <a:pPr>
              <a:lnSpc>
                <a:spcPct val="90000"/>
              </a:lnSpc>
              <a:spcAft>
                <a:spcPts val="600"/>
              </a:spcAft>
            </a:pPr>
            <a:r>
              <a:rPr lang="en-GB" sz="700" b="1" i="0" kern="1200">
                <a:effectLst>
                  <a:outerShdw blurRad="38100" dist="38100" dir="2700000" algn="tl">
                    <a:srgbClr val="000000">
                      <a:alpha val="43137"/>
                    </a:srgbClr>
                  </a:outerShdw>
                </a:effectLst>
                <a:latin typeface="Franklin Gothic Demi" panose="020B0703020102020204" pitchFamily="34" charset="0"/>
                <a:ea typeface="+mn-ea"/>
                <a:cs typeface="+mn-cs"/>
              </a:rPr>
              <a:t>;</a:t>
            </a:r>
          </a:p>
        </p:txBody>
      </p:sp>
      <p:sp>
        <p:nvSpPr>
          <p:cNvPr id="4" name="TextBox 3">
            <a:extLst>
              <a:ext uri="{FF2B5EF4-FFF2-40B4-BE49-F238E27FC236}">
                <a16:creationId xmlns:a16="http://schemas.microsoft.com/office/drawing/2014/main" id="{4F434221-94A9-C6B9-4415-CD73FB7C8928}"/>
              </a:ext>
            </a:extLst>
          </p:cNvPr>
          <p:cNvSpPr txBox="1"/>
          <p:nvPr/>
        </p:nvSpPr>
        <p:spPr>
          <a:xfrm>
            <a:off x="264160" y="2577563"/>
            <a:ext cx="5702531" cy="3374137"/>
          </a:xfrm>
          <a:prstGeom prst="rect">
            <a:avLst/>
          </a:prstGeom>
        </p:spPr>
        <p:txBody>
          <a:bodyPr vert="horz" lIns="91440" tIns="45720" rIns="91440" bIns="45720" rtlCol="0" anchor="ctr">
            <a:normAutofit/>
          </a:bodyPr>
          <a:lstStyle/>
          <a:p>
            <a:pPr>
              <a:lnSpc>
                <a:spcPct val="90000"/>
              </a:lnSpc>
              <a:spcAft>
                <a:spcPts val="600"/>
              </a:spcAft>
            </a:pPr>
            <a:endParaRPr lang="el-GR" sz="2000" b="1" dirty="0"/>
          </a:p>
          <a:p>
            <a:pPr>
              <a:lnSpc>
                <a:spcPct val="90000"/>
              </a:lnSpc>
              <a:spcAft>
                <a:spcPts val="600"/>
              </a:spcAft>
            </a:pPr>
            <a:endParaRPr lang="el-GR" sz="2000" b="1" dirty="0"/>
          </a:p>
        </p:txBody>
      </p:sp>
    </p:spTree>
    <p:extLst>
      <p:ext uri="{BB962C8B-B14F-4D97-AF65-F5344CB8AC3E}">
        <p14:creationId xmlns:p14="http://schemas.microsoft.com/office/powerpoint/2010/main" val="534658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35BF-F1FA-585F-943F-43F471531002}"/>
              </a:ext>
            </a:extLst>
          </p:cNvPr>
          <p:cNvSpPr>
            <a:spLocks noGrp="1"/>
          </p:cNvSpPr>
          <p:nvPr>
            <p:ph type="title"/>
          </p:nvPr>
        </p:nvSpPr>
        <p:spPr>
          <a:xfrm>
            <a:off x="280656" y="84262"/>
            <a:ext cx="11650845" cy="865518"/>
          </a:xfrm>
        </p:spPr>
        <p:txBody>
          <a:bodyPr/>
          <a:lstStyle/>
          <a:p>
            <a:r>
              <a:rPr lang="el-GR" sz="3200">
                <a:solidFill>
                  <a:srgbClr val="0070C0"/>
                </a:solidFill>
              </a:rPr>
              <a:t>Η γνώμη των άλλων επηρεάζει τις αγορές μας: </a:t>
            </a:r>
            <a:br>
              <a:rPr lang="el-GR" sz="2800"/>
            </a:br>
            <a:r>
              <a:rPr lang="el-GR" sz="2800"/>
              <a:t>3 στους 4 Έλληνες διαβάζουν κριτικές πριν αποφασίσουν </a:t>
            </a:r>
            <a:endParaRPr lang="en-US" sz="2800" dirty="0"/>
          </a:p>
        </p:txBody>
      </p:sp>
      <p:graphicFrame>
        <p:nvGraphicFramePr>
          <p:cNvPr id="4" name="Content Placeholder 5">
            <a:extLst>
              <a:ext uri="{FF2B5EF4-FFF2-40B4-BE49-F238E27FC236}">
                <a16:creationId xmlns:a16="http://schemas.microsoft.com/office/drawing/2014/main" id="{27E75967-310A-3CE0-9CF6-E0C063DB9180}"/>
              </a:ext>
            </a:extLst>
          </p:cNvPr>
          <p:cNvGraphicFramePr>
            <a:graphicFrameLocks noGrp="1"/>
          </p:cNvGraphicFramePr>
          <p:nvPr>
            <p:ph sz="half" idx="4294967295"/>
            <p:extLst>
              <p:ext uri="{D42A27DB-BD31-4B8C-83A1-F6EECF244321}">
                <p14:modId xmlns:p14="http://schemas.microsoft.com/office/powerpoint/2010/main" val="1212403484"/>
              </p:ext>
            </p:extLst>
          </p:nvPr>
        </p:nvGraphicFramePr>
        <p:xfrm>
          <a:off x="-2137190" y="1654946"/>
          <a:ext cx="8614994" cy="5291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8F54C62F-649D-EE62-1964-D498B157876F}"/>
              </a:ext>
            </a:extLst>
          </p:cNvPr>
          <p:cNvGraphicFramePr/>
          <p:nvPr>
            <p:extLst>
              <p:ext uri="{D42A27DB-BD31-4B8C-83A1-F6EECF244321}">
                <p14:modId xmlns:p14="http://schemas.microsoft.com/office/powerpoint/2010/main" val="3347924293"/>
              </p:ext>
            </p:extLst>
          </p:nvPr>
        </p:nvGraphicFramePr>
        <p:xfrm>
          <a:off x="4378595" y="1154440"/>
          <a:ext cx="7163965" cy="585275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95D8575-9C89-A6FC-3E19-491FECAC3785}"/>
              </a:ext>
            </a:extLst>
          </p:cNvPr>
          <p:cNvSpPr txBox="1"/>
          <p:nvPr/>
        </p:nvSpPr>
        <p:spPr>
          <a:xfrm>
            <a:off x="4542223" y="1604294"/>
            <a:ext cx="4058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Franklin Gothic Book"/>
                <a:ea typeface="+mn-ea"/>
                <a:cs typeface="+mn-cs"/>
              </a:rPr>
              <a:t>%</a:t>
            </a:r>
            <a:endParaRPr kumimoji="0" lang="en-US" sz="2400" b="1"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9" name="Rounded Rectangle 15">
            <a:extLst>
              <a:ext uri="{FF2B5EF4-FFF2-40B4-BE49-F238E27FC236}">
                <a16:creationId xmlns:a16="http://schemas.microsoft.com/office/drawing/2014/main" id="{B7D387FF-B2D9-1AB7-B033-22C013F36D06}"/>
              </a:ext>
            </a:extLst>
          </p:cNvPr>
          <p:cNvSpPr/>
          <p:nvPr/>
        </p:nvSpPr>
        <p:spPr>
          <a:xfrm>
            <a:off x="2821970" y="4089777"/>
            <a:ext cx="916852" cy="485226"/>
          </a:xfrm>
          <a:prstGeom prst="roundRect">
            <a:avLst/>
          </a:prstGeom>
          <a:solidFill>
            <a:schemeClr val="bg1"/>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a:solidFill>
                  <a:srgbClr val="44546A"/>
                </a:solidFill>
                <a:latin typeface="Franklin Gothic Demi" panose="020B0703020102020204" pitchFamily="34" charset="0"/>
                <a:cs typeface="Arial" panose="020B0604020202020204" pitchFamily="34" charset="0"/>
              </a:rPr>
              <a:t>74</a:t>
            </a:r>
            <a:r>
              <a:rPr kumimoji="0" lang="el-GR" sz="2400" b="1" i="0" u="none" strike="noStrike" kern="1200" cap="none" spc="0" normalizeH="0" baseline="0" noProof="0">
                <a:ln>
                  <a:noFill/>
                </a:ln>
                <a:solidFill>
                  <a:srgbClr val="44546A"/>
                </a:solidFill>
                <a:effectLst/>
                <a:uLnTx/>
                <a:uFillTx/>
                <a:latin typeface="Franklin Gothic Demi" panose="020B0703020102020204" pitchFamily="34" charset="0"/>
                <a:cs typeface="Arial" panose="020B0604020202020204" pitchFamily="34" charset="0"/>
              </a:rPr>
              <a:t>%</a:t>
            </a:r>
            <a:endParaRPr kumimoji="0" lang="en-GB" sz="2400" b="1" i="0" u="none" strike="noStrike" kern="1200" cap="none" spc="0" normalizeH="0" baseline="0" noProof="0" dirty="0">
              <a:ln>
                <a:noFill/>
              </a:ln>
              <a:solidFill>
                <a:srgbClr val="44546A"/>
              </a:solidFill>
              <a:effectLst/>
              <a:uLnTx/>
              <a:uFillTx/>
              <a:latin typeface="Franklin Gothic Demi" panose="020B0703020102020204" pitchFamily="34" charset="0"/>
              <a:cs typeface="Arial" panose="020B0604020202020204" pitchFamily="34" charset="0"/>
            </a:endParaRPr>
          </a:p>
        </p:txBody>
      </p:sp>
      <p:graphicFrame>
        <p:nvGraphicFramePr>
          <p:cNvPr id="10" name="Content Placeholder 5">
            <a:extLst>
              <a:ext uri="{FF2B5EF4-FFF2-40B4-BE49-F238E27FC236}">
                <a16:creationId xmlns:a16="http://schemas.microsoft.com/office/drawing/2014/main" id="{52F6D685-5DE5-6376-136B-63CFF8FE14BC}"/>
              </a:ext>
            </a:extLst>
          </p:cNvPr>
          <p:cNvGraphicFramePr>
            <a:graphicFrameLocks/>
          </p:cNvGraphicFramePr>
          <p:nvPr>
            <p:extLst>
              <p:ext uri="{D42A27DB-BD31-4B8C-83A1-F6EECF244321}">
                <p14:modId xmlns:p14="http://schemas.microsoft.com/office/powerpoint/2010/main" val="2916730194"/>
              </p:ext>
            </p:extLst>
          </p:nvPr>
        </p:nvGraphicFramePr>
        <p:xfrm>
          <a:off x="456417" y="5996500"/>
          <a:ext cx="12338838" cy="865494"/>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a:extLst>
              <a:ext uri="{FF2B5EF4-FFF2-40B4-BE49-F238E27FC236}">
                <a16:creationId xmlns:a16="http://schemas.microsoft.com/office/drawing/2014/main" id="{FE90DDC8-10E0-CF07-1BAA-98594173BD0A}"/>
              </a:ext>
            </a:extLst>
          </p:cNvPr>
          <p:cNvSpPr/>
          <p:nvPr/>
        </p:nvSpPr>
        <p:spPr>
          <a:xfrm>
            <a:off x="9659620" y="3826999"/>
            <a:ext cx="784741" cy="3975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a:extLst>
              <a:ext uri="{FF2B5EF4-FFF2-40B4-BE49-F238E27FC236}">
                <a16:creationId xmlns:a16="http://schemas.microsoft.com/office/drawing/2014/main" id="{B9A2621D-E58D-334F-A0C5-104365B765D2}"/>
              </a:ext>
            </a:extLst>
          </p:cNvPr>
          <p:cNvSpPr/>
          <p:nvPr/>
        </p:nvSpPr>
        <p:spPr>
          <a:xfrm>
            <a:off x="534514" y="1130352"/>
            <a:ext cx="3844081" cy="67718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i="1">
                <a:solidFill>
                  <a:schemeClr val="accent5">
                    <a:lumMod val="75000"/>
                  </a:schemeClr>
                </a:solidFill>
              </a:rPr>
              <a:t>Μ.Ο</a:t>
            </a:r>
          </a:p>
          <a:p>
            <a:r>
              <a:rPr lang="el-GR" b="1" i="1">
                <a:solidFill>
                  <a:schemeClr val="accent5">
                    <a:lumMod val="75000"/>
                  </a:schemeClr>
                </a:solidFill>
              </a:rPr>
              <a:t>Διαβάζουν αξιολογήσεις</a:t>
            </a:r>
            <a:r>
              <a:rPr lang="en-US" b="1" i="1">
                <a:solidFill>
                  <a:schemeClr val="accent5">
                    <a:lumMod val="75000"/>
                  </a:schemeClr>
                </a:solidFill>
              </a:rPr>
              <a:t>:</a:t>
            </a:r>
            <a:r>
              <a:rPr lang="el-GR" b="1" i="1">
                <a:solidFill>
                  <a:schemeClr val="accent5">
                    <a:lumMod val="75000"/>
                  </a:schemeClr>
                </a:solidFill>
              </a:rPr>
              <a:t> </a:t>
            </a:r>
            <a:r>
              <a:rPr lang="en-US" b="1" i="1">
                <a:solidFill>
                  <a:schemeClr val="accent5">
                    <a:lumMod val="75000"/>
                  </a:schemeClr>
                </a:solidFill>
              </a:rPr>
              <a:t>3,8</a:t>
            </a:r>
            <a:r>
              <a:rPr lang="el-GR" b="1" i="1">
                <a:solidFill>
                  <a:schemeClr val="accent5">
                    <a:lumMod val="75000"/>
                  </a:schemeClr>
                </a:solidFill>
              </a:rPr>
              <a:t>/5</a:t>
            </a:r>
            <a:endParaRPr lang="en-US" b="1" i="1">
              <a:solidFill>
                <a:schemeClr val="accent5">
                  <a:lumMod val="75000"/>
                </a:schemeClr>
              </a:solidFill>
            </a:endParaRPr>
          </a:p>
        </p:txBody>
      </p:sp>
      <p:graphicFrame>
        <p:nvGraphicFramePr>
          <p:cNvPr id="8" name="Table 7">
            <a:extLst>
              <a:ext uri="{FF2B5EF4-FFF2-40B4-BE49-F238E27FC236}">
                <a16:creationId xmlns:a16="http://schemas.microsoft.com/office/drawing/2014/main" id="{A4E1BE06-09ED-D679-7294-4D24C3432987}"/>
              </a:ext>
            </a:extLst>
          </p:cNvPr>
          <p:cNvGraphicFramePr>
            <a:graphicFrameLocks noGrp="1"/>
          </p:cNvGraphicFramePr>
          <p:nvPr>
            <p:extLst>
              <p:ext uri="{D42A27DB-BD31-4B8C-83A1-F6EECF244321}">
                <p14:modId xmlns:p14="http://schemas.microsoft.com/office/powerpoint/2010/main" val="4088519197"/>
              </p:ext>
            </p:extLst>
          </p:nvPr>
        </p:nvGraphicFramePr>
        <p:xfrm>
          <a:off x="11176099" y="1093883"/>
          <a:ext cx="742639" cy="5234693"/>
        </p:xfrm>
        <a:graphic>
          <a:graphicData uri="http://schemas.openxmlformats.org/drawingml/2006/table">
            <a:tbl>
              <a:tblPr>
                <a:tableStyleId>{5C22544A-7EE6-4342-B048-85BDC9FD1C3A}</a:tableStyleId>
              </a:tblPr>
              <a:tblGrid>
                <a:gridCol w="742639">
                  <a:extLst>
                    <a:ext uri="{9D8B030D-6E8A-4147-A177-3AD203B41FA5}">
                      <a16:colId xmlns:a16="http://schemas.microsoft.com/office/drawing/2014/main" val="340861310"/>
                    </a:ext>
                  </a:extLst>
                </a:gridCol>
              </a:tblGrid>
              <a:tr h="235238">
                <a:tc>
                  <a:txBody>
                    <a:bodyPr/>
                    <a:lstStyle/>
                    <a:p>
                      <a:pPr algn="ctr" fontAlgn="b"/>
                      <a:r>
                        <a:rPr lang="el-GR" sz="1600" b="0" i="1" u="sng" strike="noStrike" dirty="0">
                          <a:solidFill>
                            <a:schemeClr val="tx1"/>
                          </a:solidFill>
                          <a:effectLst/>
                          <a:latin typeface="Franklin Gothic Demi" panose="020B0703020102020204" pitchFamily="34" charset="0"/>
                        </a:rPr>
                        <a:t>Μ.Ο</a:t>
                      </a:r>
                    </a:p>
                  </a:txBody>
                  <a:tcPr marL="0" marR="0" marT="0" marB="0" anchor="ctr">
                    <a:noFill/>
                  </a:tcPr>
                </a:tc>
                <a:extLst>
                  <a:ext uri="{0D108BD9-81ED-4DB2-BD59-A6C34878D82A}">
                    <a16:rowId xmlns:a16="http://schemas.microsoft.com/office/drawing/2014/main" val="3315050493"/>
                  </a:ext>
                </a:extLst>
              </a:tr>
              <a:tr h="51982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1600" b="0" i="1" u="none" strike="noStrike" kern="1200" cap="none" spc="0" normalizeH="0" baseline="0">
                          <a:ln>
                            <a:noFill/>
                          </a:ln>
                          <a:solidFill>
                            <a:prstClr val="black"/>
                          </a:solidFill>
                          <a:effectLst/>
                          <a:uLnTx/>
                          <a:uFillTx/>
                          <a:latin typeface="Franklin Gothic Demi" panose="020B0703020102020204" pitchFamily="34" charset="0"/>
                          <a:ea typeface="+mn-ea"/>
                          <a:cs typeface="+mn-cs"/>
                        </a:rPr>
                        <a:t>3.8</a:t>
                      </a:r>
                      <a:endParaRPr kumimoji="0" lang="en-US" sz="1600" b="0" i="1" u="none" strike="noStrike" kern="1200" cap="none" spc="0" normalizeH="0" baseline="0" dirty="0">
                        <a:ln>
                          <a:noFill/>
                        </a:ln>
                        <a:solidFill>
                          <a:prstClr val="black"/>
                        </a:solidFill>
                        <a:effectLst/>
                        <a:uLnTx/>
                        <a:uFillTx/>
                        <a:latin typeface="Franklin Gothic Demi" panose="020B0703020102020204" pitchFamily="34" charset="0"/>
                        <a:ea typeface="+mn-ea"/>
                        <a:cs typeface="+mn-cs"/>
                      </a:endParaRPr>
                    </a:p>
                  </a:txBody>
                  <a:tcPr marL="7620" marR="7620" marT="7620" marB="0" anchor="ctr">
                    <a:noFill/>
                  </a:tcPr>
                </a:tc>
                <a:extLst>
                  <a:ext uri="{0D108BD9-81ED-4DB2-BD59-A6C34878D82A}">
                    <a16:rowId xmlns:a16="http://schemas.microsoft.com/office/drawing/2014/main" val="2114029006"/>
                  </a:ext>
                </a:extLst>
              </a:tr>
              <a:tr h="34444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1600" b="0" i="1" u="none" strike="noStrike" kern="1200" cap="none" spc="0" normalizeH="0" baseline="0">
                          <a:ln>
                            <a:noFill/>
                          </a:ln>
                          <a:solidFill>
                            <a:prstClr val="black"/>
                          </a:solidFill>
                          <a:effectLst/>
                          <a:uLnTx/>
                          <a:uFillTx/>
                          <a:latin typeface="Franklin Gothic Demi" panose="020B0703020102020204" pitchFamily="34" charset="0"/>
                          <a:ea typeface="+mn-ea"/>
                          <a:cs typeface="+mn-cs"/>
                        </a:rPr>
                        <a:t>3.8</a:t>
                      </a:r>
                      <a:endParaRPr kumimoji="0" lang="en-US" sz="1600" b="0" i="1" u="none" strike="noStrike" kern="1200" cap="none" spc="0" normalizeH="0" baseline="0" dirty="0">
                        <a:ln>
                          <a:noFill/>
                        </a:ln>
                        <a:solidFill>
                          <a:prstClr val="black"/>
                        </a:solidFill>
                        <a:effectLst/>
                        <a:uLnTx/>
                        <a:uFillTx/>
                        <a:latin typeface="Franklin Gothic Demi" panose="020B0703020102020204" pitchFamily="34" charset="0"/>
                        <a:ea typeface="+mn-ea"/>
                        <a:cs typeface="+mn-cs"/>
                      </a:endParaRPr>
                    </a:p>
                  </a:txBody>
                  <a:tcPr marL="7620" marR="7620" marT="7620" marB="0" anchor="ctr">
                    <a:noFill/>
                  </a:tcPr>
                </a:tc>
                <a:extLst>
                  <a:ext uri="{0D108BD9-81ED-4DB2-BD59-A6C34878D82A}">
                    <a16:rowId xmlns:a16="http://schemas.microsoft.com/office/drawing/2014/main" val="3527653911"/>
                  </a:ext>
                </a:extLst>
              </a:tr>
              <a:tr h="85303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l-GR" sz="1600" b="0" i="1" u="none" strike="noStrike" kern="1200" cap="none" spc="0" normalizeH="0" baseline="0">
                        <a:ln>
                          <a:noFill/>
                        </a:ln>
                        <a:solidFill>
                          <a:prstClr val="black"/>
                        </a:solidFill>
                        <a:effectLst/>
                        <a:uLnTx/>
                        <a:uFillTx/>
                        <a:latin typeface="Franklin Gothic Demi" panose="020B0703020102020204" pitchFamily="34" charset="0"/>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l-GR" sz="1600" b="0" i="1" u="none" strike="noStrike" kern="1200" cap="none" spc="0" normalizeH="0" baseline="0">
                        <a:ln>
                          <a:noFill/>
                        </a:ln>
                        <a:solidFill>
                          <a:prstClr val="black"/>
                        </a:solidFill>
                        <a:effectLst/>
                        <a:uLnTx/>
                        <a:uFillTx/>
                        <a:latin typeface="Franklin Gothic Demi" panose="020B0703020102020204" pitchFamily="34" charset="0"/>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l-GR" sz="1600" b="0" i="1" u="none" strike="noStrike" kern="1200" cap="none" spc="0" normalizeH="0" baseline="0">
                        <a:ln>
                          <a:noFill/>
                        </a:ln>
                        <a:solidFill>
                          <a:prstClr val="black"/>
                        </a:solidFill>
                        <a:effectLst/>
                        <a:uLnTx/>
                        <a:uFillTx/>
                        <a:latin typeface="Franklin Gothic Demi" panose="020B0703020102020204" pitchFamily="34" charset="0"/>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1600" b="0" i="1" u="none" strike="noStrike" kern="1200" cap="none" spc="0" normalizeH="0" baseline="0">
                          <a:ln>
                            <a:noFill/>
                          </a:ln>
                          <a:solidFill>
                            <a:srgbClr val="0070C0"/>
                          </a:solidFill>
                          <a:effectLst/>
                          <a:uLnTx/>
                          <a:uFillTx/>
                          <a:latin typeface="Franklin Gothic Demi" panose="020B0703020102020204" pitchFamily="34" charset="0"/>
                          <a:ea typeface="+mn-ea"/>
                          <a:cs typeface="+mn-cs"/>
                        </a:rPr>
                        <a:t>4.0</a:t>
                      </a:r>
                      <a:endParaRPr kumimoji="0" lang="en-US" sz="1600" b="0" i="1" u="none" strike="noStrike" kern="1200" cap="none" spc="0" normalizeH="0" baseline="0" dirty="0">
                        <a:ln>
                          <a:noFill/>
                        </a:ln>
                        <a:solidFill>
                          <a:srgbClr val="0070C0"/>
                        </a:solidFill>
                        <a:effectLst/>
                        <a:uLnTx/>
                        <a:uFillTx/>
                        <a:latin typeface="Franklin Gothic Demi" panose="020B0703020102020204" pitchFamily="34" charset="0"/>
                        <a:ea typeface="+mn-ea"/>
                        <a:cs typeface="+mn-cs"/>
                      </a:endParaRPr>
                    </a:p>
                  </a:txBody>
                  <a:tcPr marL="7620" marR="7620" marT="7620" marB="0" anchor="ctr">
                    <a:noFill/>
                  </a:tcPr>
                </a:tc>
                <a:extLst>
                  <a:ext uri="{0D108BD9-81ED-4DB2-BD59-A6C34878D82A}">
                    <a16:rowId xmlns:a16="http://schemas.microsoft.com/office/drawing/2014/main" val="3291562994"/>
                  </a:ext>
                </a:extLst>
              </a:tr>
              <a:tr h="53688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1600" b="0" i="1" u="none" strike="noStrike" kern="1200" cap="none" spc="0" normalizeH="0" baseline="0">
                          <a:ln>
                            <a:noFill/>
                          </a:ln>
                          <a:solidFill>
                            <a:prstClr val="black"/>
                          </a:solidFill>
                          <a:effectLst/>
                          <a:uLnTx/>
                          <a:uFillTx/>
                          <a:latin typeface="Franklin Gothic Demi" panose="020B0703020102020204" pitchFamily="34" charset="0"/>
                          <a:ea typeface="+mn-ea"/>
                          <a:cs typeface="+mn-cs"/>
                        </a:rPr>
                        <a:t>3.9</a:t>
                      </a:r>
                      <a:endParaRPr kumimoji="0" lang="en-US" sz="1600" b="0" i="1" u="none" strike="noStrike" kern="1200" cap="none" spc="0" normalizeH="0" baseline="0" dirty="0">
                        <a:ln>
                          <a:noFill/>
                        </a:ln>
                        <a:solidFill>
                          <a:prstClr val="black"/>
                        </a:solidFill>
                        <a:effectLst/>
                        <a:uLnTx/>
                        <a:uFillTx/>
                        <a:latin typeface="Franklin Gothic Demi" panose="020B0703020102020204" pitchFamily="34" charset="0"/>
                        <a:ea typeface="+mn-ea"/>
                        <a:cs typeface="+mn-cs"/>
                      </a:endParaRPr>
                    </a:p>
                  </a:txBody>
                  <a:tcPr marL="7620" marR="7620" marT="7620" marB="0" anchor="ctr">
                    <a:noFill/>
                  </a:tcPr>
                </a:tc>
                <a:extLst>
                  <a:ext uri="{0D108BD9-81ED-4DB2-BD59-A6C34878D82A}">
                    <a16:rowId xmlns:a16="http://schemas.microsoft.com/office/drawing/2014/main" val="1496628101"/>
                  </a:ext>
                </a:extLst>
              </a:tr>
              <a:tr h="48281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1600" b="0" i="1" u="none" strike="noStrike" kern="1200" cap="none" spc="0" normalizeH="0" baseline="0">
                          <a:ln>
                            <a:noFill/>
                          </a:ln>
                          <a:solidFill>
                            <a:prstClr val="black"/>
                          </a:solidFill>
                          <a:effectLst/>
                          <a:uLnTx/>
                          <a:uFillTx/>
                          <a:latin typeface="Franklin Gothic Demi" panose="020B0703020102020204" pitchFamily="34" charset="0"/>
                          <a:ea typeface="+mn-ea"/>
                          <a:cs typeface="+mn-cs"/>
                        </a:rPr>
                        <a:t>3.7</a:t>
                      </a:r>
                      <a:endParaRPr kumimoji="0" lang="en-US" sz="1600" b="0" i="1" u="none" strike="noStrike" kern="1200" cap="none" spc="0" normalizeH="0" baseline="0" dirty="0">
                        <a:ln>
                          <a:noFill/>
                        </a:ln>
                        <a:solidFill>
                          <a:prstClr val="black"/>
                        </a:solidFill>
                        <a:effectLst/>
                        <a:uLnTx/>
                        <a:uFillTx/>
                        <a:latin typeface="Franklin Gothic Demi" panose="020B0703020102020204" pitchFamily="34" charset="0"/>
                        <a:ea typeface="+mn-ea"/>
                        <a:cs typeface="+mn-cs"/>
                      </a:endParaRPr>
                    </a:p>
                  </a:txBody>
                  <a:tcPr marL="7620" marR="7620" marT="7620" marB="0" anchor="ctr">
                    <a:noFill/>
                  </a:tcPr>
                </a:tc>
                <a:extLst>
                  <a:ext uri="{0D108BD9-81ED-4DB2-BD59-A6C34878D82A}">
                    <a16:rowId xmlns:a16="http://schemas.microsoft.com/office/drawing/2014/main" val="1233292960"/>
                  </a:ext>
                </a:extLst>
              </a:tr>
              <a:tr h="50914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dirty="0">
                        <a:ln>
                          <a:noFill/>
                        </a:ln>
                        <a:solidFill>
                          <a:prstClr val="black"/>
                        </a:solidFill>
                        <a:effectLst/>
                        <a:uLnTx/>
                        <a:uFillTx/>
                        <a:latin typeface="Franklin Gothic Demi" panose="020B0703020102020204" pitchFamily="34" charset="0"/>
                        <a:ea typeface="+mn-ea"/>
                        <a:cs typeface="+mn-cs"/>
                      </a:endParaRPr>
                    </a:p>
                  </a:txBody>
                  <a:tcPr marL="7620" marR="7620" marT="7620" marB="0" anchor="ctr">
                    <a:noFill/>
                  </a:tcPr>
                </a:tc>
                <a:extLst>
                  <a:ext uri="{0D108BD9-81ED-4DB2-BD59-A6C34878D82A}">
                    <a16:rowId xmlns:a16="http://schemas.microsoft.com/office/drawing/2014/main" val="1328357773"/>
                  </a:ext>
                </a:extLst>
              </a:tr>
              <a:tr h="55338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1600" b="0" i="1" u="none" strike="noStrike" kern="1200" cap="none" spc="0" normalizeH="0" baseline="0">
                          <a:ln>
                            <a:noFill/>
                          </a:ln>
                          <a:solidFill>
                            <a:prstClr val="black"/>
                          </a:solidFill>
                          <a:effectLst/>
                          <a:uLnTx/>
                          <a:uFillTx/>
                          <a:latin typeface="Franklin Gothic Demi" panose="020B0703020102020204" pitchFamily="34" charset="0"/>
                          <a:ea typeface="+mn-ea"/>
                          <a:cs typeface="+mn-cs"/>
                        </a:rPr>
                        <a:t>3.9</a:t>
                      </a:r>
                      <a:endParaRPr kumimoji="0" lang="en-US" sz="1600" b="0" i="1" u="none" strike="noStrike" kern="1200" cap="none" spc="0" normalizeH="0" baseline="0" dirty="0">
                        <a:ln>
                          <a:noFill/>
                        </a:ln>
                        <a:solidFill>
                          <a:prstClr val="black"/>
                        </a:solidFill>
                        <a:effectLst/>
                        <a:uLnTx/>
                        <a:uFillTx/>
                        <a:latin typeface="Franklin Gothic Demi" panose="020B0703020102020204" pitchFamily="34" charset="0"/>
                        <a:ea typeface="+mn-ea"/>
                        <a:cs typeface="+mn-cs"/>
                      </a:endParaRPr>
                    </a:p>
                  </a:txBody>
                  <a:tcPr marL="7620" marR="7620" marT="7620" marB="0" anchor="ctr">
                    <a:noFill/>
                  </a:tcPr>
                </a:tc>
                <a:extLst>
                  <a:ext uri="{0D108BD9-81ED-4DB2-BD59-A6C34878D82A}">
                    <a16:rowId xmlns:a16="http://schemas.microsoft.com/office/drawing/2014/main" val="3641392358"/>
                  </a:ext>
                </a:extLst>
              </a:tr>
              <a:tr h="53068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1600" b="0" i="1" u="none" strike="noStrike" kern="1200" cap="none" spc="0" normalizeH="0" baseline="0">
                          <a:ln>
                            <a:noFill/>
                          </a:ln>
                          <a:solidFill>
                            <a:srgbClr val="0070C0"/>
                          </a:solidFill>
                          <a:effectLst/>
                          <a:uLnTx/>
                          <a:uFillTx/>
                          <a:latin typeface="Franklin Gothic Demi" panose="020B0703020102020204" pitchFamily="34" charset="0"/>
                          <a:ea typeface="+mn-ea"/>
                          <a:cs typeface="+mn-cs"/>
                        </a:rPr>
                        <a:t>4.1</a:t>
                      </a:r>
                      <a:endParaRPr kumimoji="0" lang="en-US" sz="1600" b="0" i="1" u="none" strike="noStrike" kern="1200" cap="none" spc="0" normalizeH="0" baseline="0" dirty="0">
                        <a:ln>
                          <a:noFill/>
                        </a:ln>
                        <a:solidFill>
                          <a:srgbClr val="0070C0"/>
                        </a:solidFill>
                        <a:effectLst/>
                        <a:uLnTx/>
                        <a:uFillTx/>
                        <a:latin typeface="Franklin Gothic Demi" panose="020B0703020102020204" pitchFamily="34" charset="0"/>
                        <a:ea typeface="+mn-ea"/>
                        <a:cs typeface="+mn-cs"/>
                      </a:endParaRPr>
                    </a:p>
                  </a:txBody>
                  <a:tcPr marL="7620" marR="7620" marT="7620" marB="0" anchor="ctr">
                    <a:noFill/>
                  </a:tcPr>
                </a:tc>
                <a:extLst>
                  <a:ext uri="{0D108BD9-81ED-4DB2-BD59-A6C34878D82A}">
                    <a16:rowId xmlns:a16="http://schemas.microsoft.com/office/drawing/2014/main" val="2301405488"/>
                  </a:ext>
                </a:extLst>
              </a:tr>
              <a:tr h="53068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1600" b="0" i="1" u="none" strike="noStrike" kern="1200" cap="none" spc="0" normalizeH="0" baseline="0">
                          <a:ln>
                            <a:noFill/>
                          </a:ln>
                          <a:solidFill>
                            <a:prstClr val="black"/>
                          </a:solidFill>
                          <a:effectLst/>
                          <a:uLnTx/>
                          <a:uFillTx/>
                          <a:latin typeface="Franklin Gothic Demi" panose="020B0703020102020204" pitchFamily="34" charset="0"/>
                          <a:ea typeface="+mn-ea"/>
                          <a:cs typeface="+mn-cs"/>
                        </a:rPr>
                        <a:t>3.7</a:t>
                      </a:r>
                      <a:endParaRPr kumimoji="0" lang="en-US" sz="1600" b="0" i="1" u="none" strike="noStrike" kern="1200" cap="none" spc="0" normalizeH="0" baseline="0" dirty="0">
                        <a:ln>
                          <a:noFill/>
                        </a:ln>
                        <a:solidFill>
                          <a:prstClr val="black"/>
                        </a:solidFill>
                        <a:effectLst/>
                        <a:uLnTx/>
                        <a:uFillTx/>
                        <a:latin typeface="Franklin Gothic Demi" panose="020B0703020102020204" pitchFamily="34" charset="0"/>
                        <a:ea typeface="+mn-ea"/>
                        <a:cs typeface="+mn-cs"/>
                      </a:endParaRPr>
                    </a:p>
                  </a:txBody>
                  <a:tcPr marL="7620" marR="7620" marT="7620" marB="0" anchor="ctr">
                    <a:noFill/>
                  </a:tcPr>
                </a:tc>
                <a:extLst>
                  <a:ext uri="{0D108BD9-81ED-4DB2-BD59-A6C34878D82A}">
                    <a16:rowId xmlns:a16="http://schemas.microsoft.com/office/drawing/2014/main" val="3286626010"/>
                  </a:ext>
                </a:extLst>
              </a:tr>
            </a:tbl>
          </a:graphicData>
        </a:graphic>
      </p:graphicFrame>
    </p:spTree>
    <p:extLst>
      <p:ext uri="{BB962C8B-B14F-4D97-AF65-F5344CB8AC3E}">
        <p14:creationId xmlns:p14="http://schemas.microsoft.com/office/powerpoint/2010/main" val="175504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C4150-DD80-5918-1FD7-1959AD608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7A9BC-F680-03B9-8C11-D057E63A8F2F}"/>
              </a:ext>
            </a:extLst>
          </p:cNvPr>
          <p:cNvSpPr>
            <a:spLocks noGrp="1"/>
          </p:cNvSpPr>
          <p:nvPr>
            <p:ph type="title"/>
          </p:nvPr>
        </p:nvSpPr>
        <p:spPr>
          <a:xfrm>
            <a:off x="847291" y="86754"/>
            <a:ext cx="10262387" cy="1325563"/>
          </a:xfrm>
        </p:spPr>
        <p:txBody>
          <a:bodyPr vert="horz" lIns="91440" tIns="45720" rIns="91440" bIns="45720" rtlCol="0" anchor="ctr" anchorCtr="0">
            <a:normAutofit/>
          </a:bodyPr>
          <a:lstStyle/>
          <a:p>
            <a:r>
              <a:rPr lang="el-GR" sz="3200" b="1" i="0" kern="1200">
                <a:latin typeface="Franklin Gothic Demi" panose="020B0703020102020204" pitchFamily="34" charset="0"/>
                <a:ea typeface="+mj-ea"/>
                <a:cs typeface="+mj-cs"/>
              </a:rPr>
              <a:t>Οι εμπειρίες μας...</a:t>
            </a:r>
            <a:endParaRPr lang="en-GB" sz="3200" b="1" i="0" kern="1200" dirty="0">
              <a:latin typeface="Franklin Gothic Demi" panose="020B0703020102020204" pitchFamily="34" charset="0"/>
              <a:ea typeface="+mj-ea"/>
              <a:cs typeface="+mj-cs"/>
            </a:endParaRPr>
          </a:p>
        </p:txBody>
      </p:sp>
      <p:sp>
        <p:nvSpPr>
          <p:cNvPr id="3" name="TextBox 2">
            <a:extLst>
              <a:ext uri="{FF2B5EF4-FFF2-40B4-BE49-F238E27FC236}">
                <a16:creationId xmlns:a16="http://schemas.microsoft.com/office/drawing/2014/main" id="{98E2BAA0-4827-E3DE-2E1A-E759987B455D}"/>
              </a:ext>
            </a:extLst>
          </p:cNvPr>
          <p:cNvSpPr txBox="1"/>
          <p:nvPr/>
        </p:nvSpPr>
        <p:spPr>
          <a:xfrm>
            <a:off x="5966691" y="2095631"/>
            <a:ext cx="6227549" cy="4338000"/>
          </a:xfrm>
          <a:prstGeom prst="rect">
            <a:avLst/>
          </a:prstGeom>
        </p:spPr>
        <p:txBody>
          <a:bodyPr vert="horz" lIns="91440" tIns="45720" rIns="91440" bIns="45720" rtlCol="0">
            <a:normAutofit/>
          </a:bodyPr>
          <a:lstStyle/>
          <a:p>
            <a:endParaRPr lang="en-GB" sz="3200" b="1" i="1" dirty="0">
              <a:latin typeface="Franklin Gothic Book" panose="020B0503020102020204" pitchFamily="34" charset="0"/>
            </a:endParaRPr>
          </a:p>
        </p:txBody>
      </p:sp>
      <p:sp>
        <p:nvSpPr>
          <p:cNvPr id="5" name="TextBox 4">
            <a:extLst>
              <a:ext uri="{FF2B5EF4-FFF2-40B4-BE49-F238E27FC236}">
                <a16:creationId xmlns:a16="http://schemas.microsoft.com/office/drawing/2014/main" id="{D8EE1B0C-04EF-2E72-F149-84701098BC8F}"/>
              </a:ext>
            </a:extLst>
          </p:cNvPr>
          <p:cNvSpPr txBox="1"/>
          <p:nvPr/>
        </p:nvSpPr>
        <p:spPr bwMode="white">
          <a:xfrm>
            <a:off x="539750" y="6127264"/>
            <a:ext cx="5464800" cy="197336"/>
          </a:xfrm>
          <a:prstGeom prst="rect">
            <a:avLst/>
          </a:prstGeom>
        </p:spPr>
        <p:txBody>
          <a:bodyPr vert="horz" lIns="91440" tIns="45720" rIns="91440" bIns="45720" rtlCol="0" anchor="b" anchorCtr="0">
            <a:normAutofit/>
          </a:bodyPr>
          <a:lstStyle/>
          <a:p>
            <a:pPr>
              <a:lnSpc>
                <a:spcPct val="90000"/>
              </a:lnSpc>
              <a:spcAft>
                <a:spcPts val="600"/>
              </a:spcAft>
            </a:pPr>
            <a:r>
              <a:rPr lang="en-GB" sz="700" b="1" i="0" kern="1200">
                <a:effectLst>
                  <a:outerShdw blurRad="38100" dist="38100" dir="2700000" algn="tl">
                    <a:srgbClr val="000000">
                      <a:alpha val="43137"/>
                    </a:srgbClr>
                  </a:outerShdw>
                </a:effectLst>
                <a:latin typeface="Franklin Gothic Demi" panose="020B0703020102020204" pitchFamily="34" charset="0"/>
                <a:ea typeface="+mn-ea"/>
                <a:cs typeface="+mn-cs"/>
              </a:rPr>
              <a:t>;</a:t>
            </a:r>
          </a:p>
        </p:txBody>
      </p:sp>
      <p:sp>
        <p:nvSpPr>
          <p:cNvPr id="4" name="TextBox 3">
            <a:extLst>
              <a:ext uri="{FF2B5EF4-FFF2-40B4-BE49-F238E27FC236}">
                <a16:creationId xmlns:a16="http://schemas.microsoft.com/office/drawing/2014/main" id="{DDB81BF2-5282-886A-DCCF-BA6EADFCFFD5}"/>
              </a:ext>
            </a:extLst>
          </p:cNvPr>
          <p:cNvSpPr txBox="1"/>
          <p:nvPr/>
        </p:nvSpPr>
        <p:spPr>
          <a:xfrm>
            <a:off x="264160" y="2577563"/>
            <a:ext cx="5702531" cy="3374137"/>
          </a:xfrm>
          <a:prstGeom prst="rect">
            <a:avLst/>
          </a:prstGeom>
        </p:spPr>
        <p:txBody>
          <a:bodyPr vert="horz" lIns="91440" tIns="45720" rIns="91440" bIns="45720" rtlCol="0" anchor="ctr">
            <a:normAutofit/>
          </a:bodyPr>
          <a:lstStyle/>
          <a:p>
            <a:pPr>
              <a:lnSpc>
                <a:spcPct val="90000"/>
              </a:lnSpc>
              <a:spcAft>
                <a:spcPts val="600"/>
              </a:spcAft>
            </a:pPr>
            <a:endParaRPr lang="el-GR" sz="2000" b="1" dirty="0"/>
          </a:p>
          <a:p>
            <a:pPr>
              <a:lnSpc>
                <a:spcPct val="90000"/>
              </a:lnSpc>
              <a:spcAft>
                <a:spcPts val="600"/>
              </a:spcAft>
            </a:pPr>
            <a:endParaRPr lang="el-GR" sz="2000" b="1" dirty="0"/>
          </a:p>
        </p:txBody>
      </p:sp>
      <p:sp>
        <p:nvSpPr>
          <p:cNvPr id="8" name="TextBox 7">
            <a:extLst>
              <a:ext uri="{FF2B5EF4-FFF2-40B4-BE49-F238E27FC236}">
                <a16:creationId xmlns:a16="http://schemas.microsoft.com/office/drawing/2014/main" id="{0A104F2A-E2F1-E6F2-E20A-A497E651489F}"/>
              </a:ext>
            </a:extLst>
          </p:cNvPr>
          <p:cNvSpPr txBox="1"/>
          <p:nvPr/>
        </p:nvSpPr>
        <p:spPr>
          <a:xfrm>
            <a:off x="5717515" y="1566662"/>
            <a:ext cx="6316004" cy="2123658"/>
          </a:xfrm>
          <a:prstGeom prst="rect">
            <a:avLst/>
          </a:prstGeom>
          <a:noFill/>
        </p:spPr>
        <p:txBody>
          <a:bodyPr wrap="square">
            <a:spAutoFit/>
          </a:bodyPr>
          <a:lstStyle/>
          <a:p>
            <a:r>
              <a:rPr lang="en-US" sz="2200" b="1" i="1"/>
              <a:t>“</a:t>
            </a:r>
            <a:r>
              <a:rPr lang="el-GR" sz="2200" b="1" i="1"/>
              <a:t>Και πόσο συχνά ή όχι μπαίνετε να δώσετε την αξιολόγησή σας με δική σας πρωτοβουλία μετά από μια εμπειρία σας με έναν οργανισμό σε οποιοδήποτε σημείο επαφής μαζί του (online site, online social media, τηλεφωνικά, στο κατάστημα), όταν η εμπειρία αυτή </a:t>
            </a:r>
            <a:r>
              <a:rPr lang="el-GR" sz="2200" b="1" i="1">
                <a:solidFill>
                  <a:srgbClr val="0070C0"/>
                </a:solidFill>
              </a:rPr>
              <a:t>ήταν εξαιρετική (WOW);</a:t>
            </a:r>
            <a:r>
              <a:rPr lang="en-US" sz="2200" b="1" i="1">
                <a:solidFill>
                  <a:srgbClr val="0070C0"/>
                </a:solidFill>
              </a:rPr>
              <a:t>”</a:t>
            </a:r>
            <a:endParaRPr lang="en-US" sz="2200" b="1" i="1" dirty="0">
              <a:solidFill>
                <a:srgbClr val="0070C0"/>
              </a:solidFill>
            </a:endParaRPr>
          </a:p>
        </p:txBody>
      </p:sp>
      <p:sp>
        <p:nvSpPr>
          <p:cNvPr id="9" name="TextBox 8">
            <a:extLst>
              <a:ext uri="{FF2B5EF4-FFF2-40B4-BE49-F238E27FC236}">
                <a16:creationId xmlns:a16="http://schemas.microsoft.com/office/drawing/2014/main" id="{7806EFA3-F452-0FE4-E81E-7595E34F9111}"/>
              </a:ext>
            </a:extLst>
          </p:cNvPr>
          <p:cNvSpPr txBox="1"/>
          <p:nvPr/>
        </p:nvSpPr>
        <p:spPr>
          <a:xfrm>
            <a:off x="5737362" y="3799479"/>
            <a:ext cx="6107594" cy="2462213"/>
          </a:xfrm>
          <a:prstGeom prst="rect">
            <a:avLst/>
          </a:prstGeom>
          <a:noFill/>
        </p:spPr>
        <p:txBody>
          <a:bodyPr wrap="square">
            <a:spAutoFit/>
          </a:bodyPr>
          <a:lstStyle/>
          <a:p>
            <a:r>
              <a:rPr lang="en-US" sz="2200" b="1" i="1"/>
              <a:t>“</a:t>
            </a:r>
            <a:r>
              <a:rPr lang="el-GR" sz="2200" b="1" i="1"/>
              <a:t>Και πόσο συχνά ή όχι μπαίνετε να δώσετε την αξιολόγησή σας με δική σας πρωτοβουλία μετά από μια εμπειρία σας με έναν οργανισμό σε οποιοδήποτε σημείο επαφής μαζί του (online site, online social media, τηλεφωνικά, στο κατάστημα), όταν η εμπειρία αυτή </a:t>
            </a:r>
            <a:r>
              <a:rPr lang="el-GR" sz="2200" b="1" i="1">
                <a:solidFill>
                  <a:srgbClr val="FF0000"/>
                </a:solidFill>
              </a:rPr>
              <a:t>ήταν απογοητευτική (</a:t>
            </a:r>
            <a:r>
              <a:rPr lang="en-US" sz="2200" b="1" i="1">
                <a:solidFill>
                  <a:srgbClr val="FF0000"/>
                </a:solidFill>
              </a:rPr>
              <a:t>OUCH</a:t>
            </a:r>
            <a:r>
              <a:rPr lang="el-GR" sz="2200" b="1" i="1">
                <a:solidFill>
                  <a:srgbClr val="FF0000"/>
                </a:solidFill>
              </a:rPr>
              <a:t>);</a:t>
            </a:r>
            <a:r>
              <a:rPr lang="en-US" sz="2200" b="1" i="1">
                <a:solidFill>
                  <a:srgbClr val="FF0000"/>
                </a:solidFill>
              </a:rPr>
              <a:t>”</a:t>
            </a:r>
            <a:endParaRPr lang="en-US" sz="2200" b="1" i="1" dirty="0">
              <a:solidFill>
                <a:srgbClr val="FF0000"/>
              </a:solidFill>
            </a:endParaRPr>
          </a:p>
        </p:txBody>
      </p:sp>
      <p:pic>
        <p:nvPicPr>
          <p:cNvPr id="10" name="Picture 9">
            <a:extLst>
              <a:ext uri="{FF2B5EF4-FFF2-40B4-BE49-F238E27FC236}">
                <a16:creationId xmlns:a16="http://schemas.microsoft.com/office/drawing/2014/main" id="{CEFFAD08-6AFD-64C1-E4DC-1137F00AA40F}"/>
              </a:ext>
            </a:extLst>
          </p:cNvPr>
          <p:cNvPicPr>
            <a:picLocks noChangeAspect="1"/>
          </p:cNvPicPr>
          <p:nvPr/>
        </p:nvPicPr>
        <p:blipFill>
          <a:blip r:embed="rId3">
            <a:extLst>
              <a:ext uri="{28A0092B-C50C-407E-A947-70E740481C1C}">
                <a14:useLocalDpi xmlns:a14="http://schemas.microsoft.com/office/drawing/2010/main" val="0"/>
              </a:ext>
            </a:extLst>
          </a:blip>
          <a:srcRect l="6788" r="6788"/>
          <a:stretch/>
        </p:blipFill>
        <p:spPr>
          <a:xfrm>
            <a:off x="274878" y="1681575"/>
            <a:ext cx="5230881" cy="4038233"/>
          </a:xfrm>
          <a:prstGeom prst="rect">
            <a:avLst/>
          </a:prstGeom>
          <a:noFill/>
        </p:spPr>
      </p:pic>
    </p:spTree>
    <p:extLst>
      <p:ext uri="{BB962C8B-B14F-4D97-AF65-F5344CB8AC3E}">
        <p14:creationId xmlns:p14="http://schemas.microsoft.com/office/powerpoint/2010/main" val="1158222032"/>
      </p:ext>
    </p:extLst>
  </p:cSld>
  <p:clrMapOvr>
    <a:masterClrMapping/>
  </p:clrMapOvr>
</p:sld>
</file>

<file path=ppt/theme/theme1.xml><?xml version="1.0" encoding="utf-8"?>
<a:theme xmlns:a="http://schemas.openxmlformats.org/drawingml/2006/main" name="Focus Bari Main Theme">
  <a:themeElements>
    <a:clrScheme name="Custom 79">
      <a:dk1>
        <a:sysClr val="windowText" lastClr="000000"/>
      </a:dk1>
      <a:lt1>
        <a:sysClr val="window" lastClr="FFFFFF"/>
      </a:lt1>
      <a:dk2>
        <a:srgbClr val="009ADA"/>
      </a:dk2>
      <a:lt2>
        <a:srgbClr val="E7E6E6"/>
      </a:lt2>
      <a:accent1>
        <a:srgbClr val="009ADA"/>
      </a:accent1>
      <a:accent2>
        <a:srgbClr val="FEC60C"/>
      </a:accent2>
      <a:accent3>
        <a:srgbClr val="A5A5A5"/>
      </a:accent3>
      <a:accent4>
        <a:srgbClr val="E98017"/>
      </a:accent4>
      <a:accent5>
        <a:srgbClr val="0074A2"/>
      </a:accent5>
      <a:accent6>
        <a:srgbClr val="00B0F0"/>
      </a:accent6>
      <a:hlink>
        <a:srgbClr val="005374"/>
      </a:hlink>
      <a:folHlink>
        <a:srgbClr val="7030A0"/>
      </a:folHlink>
    </a:clrScheme>
    <a:fontScheme name="Custom 18">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21430</TotalTime>
  <Words>2621</Words>
  <Application>Microsoft Office PowerPoint</Application>
  <PresentationFormat>Widescreen</PresentationFormat>
  <Paragraphs>262</Paragraphs>
  <Slides>32</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Bradley Hand ITC</vt:lpstr>
      <vt:lpstr>Calibri</vt:lpstr>
      <vt:lpstr>Franklin Gothic Book</vt:lpstr>
      <vt:lpstr>Franklin Gothic Demi</vt:lpstr>
      <vt:lpstr>Times New Roman</vt:lpstr>
      <vt:lpstr>Wingdings</vt:lpstr>
      <vt:lpstr>Focus Bari Main Theme</vt:lpstr>
      <vt:lpstr>CX stories:  Η επόμενη εποχή -η δύναμη της εμπειρίας</vt:lpstr>
      <vt:lpstr>CX Stories  της  Focus Bari </vt:lpstr>
      <vt:lpstr>H ταυτότητα της έρευνας</vt:lpstr>
      <vt:lpstr>PowerPoint Presentation</vt:lpstr>
      <vt:lpstr>Περιεχόμενα Part A:</vt:lpstr>
      <vt:lpstr>Α’ ΕΝΟΤΗΤΑ: Η φωνή του πελάτη</vt:lpstr>
      <vt:lpstr>Πριν αγοράσουν... </vt:lpstr>
      <vt:lpstr>Η γνώμη των άλλων επηρεάζει τις αγορές μας:  3 στους 4 Έλληνες διαβάζουν κριτικές πριν αποφασίσουν </vt:lpstr>
      <vt:lpstr>Οι εμπειρίες μας...</vt:lpstr>
      <vt:lpstr>Οι Έλληνες μοιράζονται το συναίσθημα –είτε WOW είτε OUCH</vt:lpstr>
      <vt:lpstr>Οι εμπειρίες μας πάντα κάτι έχουν να πουν...</vt:lpstr>
      <vt:lpstr>Η δύναμη του word of mouth:  οι πελάτες μιλούν - με χαμόγελο ή απογοήτευση – για κάθε εμπειρία που αγγίζει</vt:lpstr>
      <vt:lpstr>Β’ ΕΝΟΤΗΤΑ: Το συναίσθημα που γεννά η εμπειρία</vt:lpstr>
      <vt:lpstr>Το ισοζύγιο εμπειριών: Οι Έλληνες ζουν περισσότερα WOW... αλλά θυμούνται και τα OUCH</vt:lpstr>
      <vt:lpstr>Οι εμπειρίες πίσω από τους αριθμούς –  οι ιστορίες των ανθρώπων</vt:lpstr>
      <vt:lpstr>Θετικές εμπειρίες - αυθεντικές αφηγήσεις…</vt:lpstr>
      <vt:lpstr>Θετικές εμπειρίες - αυθεντικές αφηγήσεις…</vt:lpstr>
      <vt:lpstr>Θετικές εμπειρίες - αυθεντικές αφηγήσεις…</vt:lpstr>
      <vt:lpstr>Θετικές εμπειρίες - αυθεντικές αφηγήσεις…</vt:lpstr>
      <vt:lpstr>Θετικές εμπειρίες - αυθεντικές αφηγήσεις…</vt:lpstr>
      <vt:lpstr>Θετικές εμπειρίες - αυθεντικές αφηγήσεις…</vt:lpstr>
      <vt:lpstr>       </vt:lpstr>
      <vt:lpstr>Αρνητικές εμπειρίες - αυθεντικές αφηγήσεις…</vt:lpstr>
      <vt:lpstr>Αρνητικές εμπειρίες - αυθεντικές αφηγήσεις…</vt:lpstr>
      <vt:lpstr>Αρνητικές εμπειρίες - αυθεντικές αφηγήσεις…</vt:lpstr>
      <vt:lpstr>Πίσω από κάθε αρνητική εμπειρία, υπάρχει ένα  ανικανοποίητο συναίσθημα</vt:lpstr>
      <vt:lpstr>KEY POINTS ΑΠΟ ΤΑ «ΤΑΞΙΔΙΑ ΕΜΠΕΙΡΙΩΝ»</vt:lpstr>
      <vt:lpstr>Γ’ ΕΝΟΤΗΤΑ: Τι χτίζει &amp; τι γκρεμίζει την εμπειρία εξυπηρέτησης</vt:lpstr>
      <vt:lpstr>Όταν η εξυπηρέτηση συνδυάζει ταχύτητα, ευγένεια και ειλικρίνεια,  ο πελάτης μένει — και εμπιστεύεται</vt:lpstr>
      <vt:lpstr>Όταν λείπει η επικοινωνία, η ευγένεια και η ευθύνη...  η εμπιστοσύνη γκρεμίζεται</vt:lpstr>
      <vt:lpstr>Key Learnings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Matina Antonopoulou / Magnet</dc:creator>
  <cp:lastModifiedBy>Katerina Kontou</cp:lastModifiedBy>
  <cp:revision>306</cp:revision>
  <dcterms:created xsi:type="dcterms:W3CDTF">2022-11-29T14:39:38Z</dcterms:created>
  <dcterms:modified xsi:type="dcterms:W3CDTF">2025-11-06T07:59:57Z</dcterms:modified>
</cp:coreProperties>
</file>